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11150600"/>
  <p:notesSz cx="12192000" cy="11150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0" d="100"/>
          <a:sy n="50" d="100"/>
        </p:scale>
        <p:origin x="1906" y="43"/>
      </p:cViewPr>
      <p:guideLst>
        <p:guide orient="horz" pos="2880"/>
        <p:guide pos="21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4"/>
            <a:ext cx="12206817" cy="11166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2767001"/>
            <a:ext cx="9211733" cy="17603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4759654"/>
            <a:ext cx="9218083" cy="2849598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10154273"/>
            <a:ext cx="2844800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10154273"/>
            <a:ext cx="3860800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10154273"/>
            <a:ext cx="2844800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9739"/>
            <a:ext cx="2743200" cy="96535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9739"/>
            <a:ext cx="8026400" cy="96535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79907"/>
            <a:ext cx="10515600" cy="463833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462127"/>
            <a:ext cx="10515600" cy="2439193"/>
          </a:xfrm>
        </p:spPr>
        <p:txBody>
          <a:bodyPr/>
          <a:lstStyle>
            <a:lvl1pPr marL="0" indent="0">
              <a:buNone/>
              <a:defRPr sz="3200"/>
            </a:lvl1pPr>
            <a:lvl2pPr marL="609600" indent="0">
              <a:buNone/>
              <a:defRPr sz="2665"/>
            </a:lvl2pPr>
            <a:lvl3pPr marL="1219200" indent="0">
              <a:buNone/>
              <a:defRPr sz="2400"/>
            </a:lvl3pPr>
            <a:lvl4pPr marL="1828800" indent="0">
              <a:buNone/>
              <a:defRPr sz="2135"/>
            </a:lvl4pPr>
            <a:lvl5pPr marL="2438400" indent="0">
              <a:buNone/>
              <a:defRPr sz="2135"/>
            </a:lvl5pPr>
            <a:lvl6pPr marL="3048000" indent="0">
              <a:buNone/>
              <a:defRPr sz="2135"/>
            </a:lvl6pPr>
            <a:lvl7pPr marL="3657600" indent="0">
              <a:buNone/>
              <a:defRPr sz="2135"/>
            </a:lvl7pPr>
            <a:lvl8pPr marL="4267200" indent="0">
              <a:buNone/>
              <a:defRPr sz="2135"/>
            </a:lvl8pPr>
            <a:lvl9pPr marL="4876800" indent="0">
              <a:buNone/>
              <a:defRPr sz="21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10056"/>
            <a:ext cx="5384800" cy="80532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10056"/>
            <a:ext cx="5384800" cy="80532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593666"/>
            <a:ext cx="10515600" cy="2155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2733447"/>
            <a:ext cx="5158316" cy="133962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4073066"/>
            <a:ext cx="5158316" cy="59908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733447"/>
            <a:ext cx="5183717" cy="133962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4073066"/>
            <a:ext cx="5183717" cy="59908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743373"/>
            <a:ext cx="3932767" cy="2601807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1605480"/>
            <a:ext cx="6172200" cy="792415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3345180"/>
            <a:ext cx="3932767" cy="6197360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743373"/>
            <a:ext cx="3932767" cy="2601807"/>
          </a:xfrm>
        </p:spPr>
        <p:txBody>
          <a:bodyPr anchor="b"/>
          <a:lstStyle>
            <a:lvl1pPr>
              <a:defRPr sz="42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1605480"/>
            <a:ext cx="6172200" cy="7924153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3345180"/>
            <a:ext cx="3932767" cy="6197360"/>
          </a:xfrm>
        </p:spPr>
        <p:txBody>
          <a:bodyPr/>
          <a:lstStyle>
            <a:lvl1pPr marL="0" indent="0">
              <a:buNone/>
              <a:defRPr sz="2135"/>
            </a:lvl1pPr>
            <a:lvl2pPr marL="609600" indent="0">
              <a:buNone/>
              <a:defRPr sz="1865"/>
            </a:lvl2pPr>
            <a:lvl3pPr marL="1219200" indent="0">
              <a:buNone/>
              <a:defRPr sz="1600"/>
            </a:lvl3pPr>
            <a:lvl4pPr marL="1828800" indent="0">
              <a:buNone/>
              <a:defRPr sz="1335"/>
            </a:lvl4pPr>
            <a:lvl5pPr marL="2438400" indent="0">
              <a:buNone/>
              <a:defRPr sz="1335"/>
            </a:lvl5pPr>
            <a:lvl6pPr marL="3048000" indent="0">
              <a:buNone/>
              <a:defRPr sz="1335"/>
            </a:lvl6pPr>
            <a:lvl7pPr marL="3657600" indent="0">
              <a:buNone/>
              <a:defRPr sz="1335"/>
            </a:lvl7pPr>
            <a:lvl8pPr marL="4267200" indent="0">
              <a:buNone/>
              <a:defRPr sz="1335"/>
            </a:lvl8pPr>
            <a:lvl9pPr marL="4876800" indent="0">
              <a:buNone/>
              <a:defRPr sz="13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1115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309739"/>
            <a:ext cx="10972800" cy="94728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910056"/>
            <a:ext cx="10972800" cy="8053211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10154273"/>
            <a:ext cx="2844800" cy="77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865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10154273"/>
            <a:ext cx="3860800" cy="77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865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10154273"/>
            <a:ext cx="2844800" cy="774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865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48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57200" indent="-457200" algn="l" rtl="0" fontAlgn="base">
        <a:spcBef>
          <a:spcPts val="130"/>
        </a:spcBef>
        <a:spcAft>
          <a:spcPct val="0"/>
        </a:spcAft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ts val="130"/>
        </a:spcBef>
        <a:spcAft>
          <a:spcPct val="0"/>
        </a:spcAft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ts val="13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ts val="130"/>
        </a:spcBef>
        <a:spcAft>
          <a:spcPct val="0"/>
        </a:spcAft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ts val="130"/>
        </a:spcBef>
        <a:spcAft>
          <a:spcPct val="0"/>
        </a:spcAft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11150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D3A8A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600" y="2832100"/>
            <a:ext cx="9210675" cy="1916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5030"/>
              </a:lnSpc>
            </a:pPr>
            <a:r>
              <a:rPr sz="4000" spc="165" dirty="0">
                <a:solidFill>
                  <a:srgbClr val="FFFFFF"/>
                </a:solidFill>
              </a:rPr>
              <a:t>XÂY</a:t>
            </a:r>
            <a:r>
              <a:rPr sz="4000" spc="295" dirty="0">
                <a:solidFill>
                  <a:srgbClr val="FFFFFF"/>
                </a:solidFill>
              </a:rPr>
              <a:t> </a:t>
            </a:r>
            <a:r>
              <a:rPr sz="4000" spc="275" dirty="0">
                <a:solidFill>
                  <a:srgbClr val="FFFFFF"/>
                </a:solidFill>
              </a:rPr>
              <a:t>DỰNG</a:t>
            </a:r>
            <a:r>
              <a:rPr sz="4000" spc="300" dirty="0">
                <a:solidFill>
                  <a:srgbClr val="FFFFFF"/>
                </a:solidFill>
              </a:rPr>
              <a:t> </a:t>
            </a:r>
            <a:r>
              <a:rPr sz="4000" spc="265" dirty="0">
                <a:solidFill>
                  <a:srgbClr val="FFFFFF"/>
                </a:solidFill>
              </a:rPr>
              <a:t>HỆ</a:t>
            </a:r>
            <a:r>
              <a:rPr sz="4000" spc="295" dirty="0">
                <a:solidFill>
                  <a:srgbClr val="FFFFFF"/>
                </a:solidFill>
              </a:rPr>
              <a:t> </a:t>
            </a:r>
            <a:r>
              <a:rPr sz="4000" spc="335" dirty="0">
                <a:solidFill>
                  <a:srgbClr val="FFFFFF"/>
                </a:solidFill>
              </a:rPr>
              <a:t>THỐNG</a:t>
            </a:r>
            <a:r>
              <a:rPr sz="4000" spc="300" dirty="0">
                <a:solidFill>
                  <a:srgbClr val="FFFFFF"/>
                </a:solidFill>
              </a:rPr>
              <a:t> </a:t>
            </a:r>
            <a:r>
              <a:rPr sz="4000" spc="340" dirty="0">
                <a:solidFill>
                  <a:srgbClr val="FFFFFF"/>
                </a:solidFill>
              </a:rPr>
              <a:t>QUẢN</a:t>
            </a:r>
            <a:r>
              <a:rPr sz="4000" spc="295" dirty="0">
                <a:solidFill>
                  <a:srgbClr val="FFFFFF"/>
                </a:solidFill>
              </a:rPr>
              <a:t> </a:t>
            </a:r>
            <a:r>
              <a:rPr sz="4000" spc="-325" dirty="0">
                <a:solidFill>
                  <a:srgbClr val="FFFFFF"/>
                </a:solidFill>
              </a:rPr>
              <a:t>L</a:t>
            </a:r>
            <a:r>
              <a:rPr sz="4000" spc="275" dirty="0">
                <a:solidFill>
                  <a:srgbClr val="FFFFFF"/>
                </a:solidFill>
              </a:rPr>
              <a:t>Ý</a:t>
            </a:r>
            <a:r>
              <a:rPr sz="4000" spc="-25" dirty="0">
                <a:solidFill>
                  <a:srgbClr val="FFFFFF"/>
                </a:solidFill>
              </a:rPr>
              <a:t> </a:t>
            </a:r>
            <a:r>
              <a:rPr sz="4000" spc="204" dirty="0">
                <a:solidFill>
                  <a:srgbClr val="FFFFFF"/>
                </a:solidFill>
              </a:rPr>
              <a:t>TRƯỜNG</a:t>
            </a:r>
            <a:r>
              <a:rPr sz="4000" spc="305" dirty="0">
                <a:solidFill>
                  <a:srgbClr val="FFFFFF"/>
                </a:solidFill>
              </a:rPr>
              <a:t> </a:t>
            </a:r>
            <a:r>
              <a:rPr sz="4000" spc="270" dirty="0">
                <a:solidFill>
                  <a:srgbClr val="FFFFFF"/>
                </a:solidFill>
              </a:rPr>
              <a:t>HỌC</a:t>
            </a:r>
            <a:r>
              <a:rPr sz="4000" spc="305" dirty="0">
                <a:solidFill>
                  <a:srgbClr val="FFFFFF"/>
                </a:solidFill>
              </a:rPr>
              <a:t> </a:t>
            </a:r>
            <a:r>
              <a:rPr sz="4000" spc="335" dirty="0">
                <a:solidFill>
                  <a:srgbClr val="FFFFFF"/>
                </a:solidFill>
              </a:rPr>
              <a:t>THÔNG</a:t>
            </a:r>
            <a:r>
              <a:rPr sz="4000" spc="310" dirty="0">
                <a:solidFill>
                  <a:srgbClr val="FFFFFF"/>
                </a:solidFill>
              </a:rPr>
              <a:t> </a:t>
            </a:r>
            <a:r>
              <a:rPr sz="4000" spc="484" dirty="0">
                <a:solidFill>
                  <a:srgbClr val="FFFFFF"/>
                </a:solidFill>
              </a:rPr>
              <a:t>MINH</a:t>
            </a:r>
            <a:r>
              <a:rPr sz="4000" spc="305" dirty="0">
                <a:solidFill>
                  <a:srgbClr val="FFFFFF"/>
                </a:solidFill>
              </a:rPr>
              <a:t> </a:t>
            </a:r>
            <a:r>
              <a:rPr sz="4000" spc="155" dirty="0">
                <a:solidFill>
                  <a:srgbClr val="FFFFFF"/>
                </a:solidFill>
              </a:rPr>
              <a:t>CẤP </a:t>
            </a:r>
            <a:r>
              <a:rPr sz="4000" spc="295" dirty="0">
                <a:solidFill>
                  <a:srgbClr val="FFFFFF"/>
                </a:solidFill>
              </a:rPr>
              <a:t>TRUNG</a:t>
            </a:r>
            <a:r>
              <a:rPr sz="4000" spc="300" dirty="0">
                <a:solidFill>
                  <a:srgbClr val="FFFFFF"/>
                </a:solidFill>
              </a:rPr>
              <a:t> </a:t>
            </a:r>
            <a:r>
              <a:rPr sz="4000" spc="270" dirty="0">
                <a:solidFill>
                  <a:srgbClr val="FFFFFF"/>
                </a:solidFill>
              </a:rPr>
              <a:t>HỌC</a:t>
            </a:r>
            <a:r>
              <a:rPr sz="4000" spc="305" dirty="0">
                <a:solidFill>
                  <a:srgbClr val="FFFFFF"/>
                </a:solidFill>
              </a:rPr>
              <a:t> </a:t>
            </a:r>
            <a:r>
              <a:rPr sz="4000" spc="340" dirty="0">
                <a:solidFill>
                  <a:srgbClr val="FFFFFF"/>
                </a:solidFill>
              </a:rPr>
              <a:t>PHỔ</a:t>
            </a:r>
            <a:r>
              <a:rPr sz="4000" spc="305" dirty="0">
                <a:solidFill>
                  <a:srgbClr val="FFFFFF"/>
                </a:solidFill>
              </a:rPr>
              <a:t> </a:t>
            </a:r>
            <a:r>
              <a:rPr sz="4000" spc="325" dirty="0">
                <a:solidFill>
                  <a:srgbClr val="FFFFFF"/>
                </a:solidFill>
              </a:rPr>
              <a:t>THÔNG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1066800" y="6184900"/>
            <a:ext cx="10478135" cy="1699183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2800" b="1" spc="1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Sinh</a:t>
            </a:r>
            <a:r>
              <a:rPr sz="2800" b="1" spc="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28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13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Nguyễn</a:t>
            </a:r>
            <a:r>
              <a:rPr sz="2800" spc="114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11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Khang</a:t>
            </a:r>
            <a:r>
              <a:rPr sz="2800" spc="12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9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Thái</a:t>
            </a:r>
            <a:r>
              <a:rPr sz="2800" spc="114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11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Anh</a:t>
            </a:r>
            <a:r>
              <a:rPr sz="2800" spc="12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800" spc="5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r>
              <a:rPr sz="2800" spc="12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endParaRPr lang="en-US" sz="2800" spc="120" dirty="0">
              <a:solidFill>
                <a:srgbClr val="99F5E3"/>
              </a:solidFill>
              <a:latin typeface="Microsoft Sans Serif" panose="020B0604020202020204"/>
              <a:cs typeface="Microsoft Sans Serif" panose="020B0604020202020204"/>
            </a:endParaRPr>
          </a:p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2800" b="1" spc="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MSSV:</a:t>
            </a:r>
            <a:r>
              <a:rPr sz="28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16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2124802010641</a:t>
            </a:r>
            <a:r>
              <a:rPr sz="2800" spc="114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5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800" spc="12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1" spc="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Lớp:</a:t>
            </a:r>
            <a:r>
              <a:rPr sz="28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6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D21CNTT04</a:t>
            </a:r>
            <a:endParaRPr sz="2800" dirty="0">
              <a:latin typeface="Microsoft Sans Serif" panose="020B0604020202020204"/>
              <a:cs typeface="Microsoft Sans Serif" panose="020B0604020202020204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2800" b="1" spc="1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GVHD:</a:t>
            </a:r>
            <a:r>
              <a:rPr sz="28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 err="1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lang="en-US" sz="2800" dirty="0" err="1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hS</a:t>
            </a:r>
            <a:r>
              <a:rPr lang="en-US" sz="280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. </a:t>
            </a:r>
            <a:r>
              <a:rPr lang="en-US" sz="2800" dirty="0" err="1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800" dirty="0" err="1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rần</a:t>
            </a:r>
            <a:r>
              <a:rPr sz="2800" spc="12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100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Văn</a:t>
            </a:r>
            <a:r>
              <a:rPr sz="2800" spc="125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114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Hữ</a:t>
            </a:r>
            <a:r>
              <a:rPr lang="en-US" sz="2800" spc="114" dirty="0">
                <a:solidFill>
                  <a:srgbClr val="99F5E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endParaRPr sz="2800" dirty="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585470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6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9.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Chức</a:t>
            </a:r>
            <a:r>
              <a:rPr sz="3000" b="1" spc="2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3000" b="1" spc="2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987" y="1066799"/>
            <a:ext cx="11430000" cy="1276350"/>
          </a:xfrm>
          <a:custGeom>
            <a:avLst/>
            <a:gdLst/>
            <a:ahLst/>
            <a:cxnLst/>
            <a:rect l="l" t="t" r="r" b="b"/>
            <a:pathLst>
              <a:path w="11430000" h="1276350">
                <a:moveTo>
                  <a:pt x="19050" y="1051267"/>
                </a:moveTo>
                <a:lnTo>
                  <a:pt x="0" y="1051267"/>
                </a:lnTo>
                <a:lnTo>
                  <a:pt x="0" y="1108417"/>
                </a:lnTo>
                <a:lnTo>
                  <a:pt x="19050" y="1108417"/>
                </a:lnTo>
                <a:lnTo>
                  <a:pt x="19050" y="1051267"/>
                </a:lnTo>
                <a:close/>
              </a:path>
              <a:path w="11430000" h="1276350">
                <a:moveTo>
                  <a:pt x="19050" y="956157"/>
                </a:moveTo>
                <a:lnTo>
                  <a:pt x="0" y="956157"/>
                </a:lnTo>
                <a:lnTo>
                  <a:pt x="0" y="1013307"/>
                </a:lnTo>
                <a:lnTo>
                  <a:pt x="19050" y="1013307"/>
                </a:lnTo>
                <a:lnTo>
                  <a:pt x="19050" y="956157"/>
                </a:lnTo>
                <a:close/>
              </a:path>
              <a:path w="11430000" h="1276350">
                <a:moveTo>
                  <a:pt x="19050" y="861047"/>
                </a:moveTo>
                <a:lnTo>
                  <a:pt x="0" y="861047"/>
                </a:lnTo>
                <a:lnTo>
                  <a:pt x="0" y="918197"/>
                </a:lnTo>
                <a:lnTo>
                  <a:pt x="19050" y="918197"/>
                </a:lnTo>
                <a:lnTo>
                  <a:pt x="19050" y="861047"/>
                </a:lnTo>
                <a:close/>
              </a:path>
              <a:path w="11430000" h="1276350">
                <a:moveTo>
                  <a:pt x="19050" y="765949"/>
                </a:moveTo>
                <a:lnTo>
                  <a:pt x="0" y="765949"/>
                </a:lnTo>
                <a:lnTo>
                  <a:pt x="0" y="823099"/>
                </a:lnTo>
                <a:lnTo>
                  <a:pt x="19050" y="823099"/>
                </a:lnTo>
                <a:lnTo>
                  <a:pt x="19050" y="765949"/>
                </a:lnTo>
                <a:close/>
              </a:path>
              <a:path w="11430000" h="1276350">
                <a:moveTo>
                  <a:pt x="19050" y="670839"/>
                </a:moveTo>
                <a:lnTo>
                  <a:pt x="0" y="670839"/>
                </a:lnTo>
                <a:lnTo>
                  <a:pt x="0" y="727989"/>
                </a:lnTo>
                <a:lnTo>
                  <a:pt x="19050" y="727989"/>
                </a:lnTo>
                <a:lnTo>
                  <a:pt x="19050" y="670839"/>
                </a:lnTo>
                <a:close/>
              </a:path>
              <a:path w="11430000" h="1276350">
                <a:moveTo>
                  <a:pt x="19050" y="575729"/>
                </a:moveTo>
                <a:lnTo>
                  <a:pt x="0" y="575729"/>
                </a:lnTo>
                <a:lnTo>
                  <a:pt x="0" y="632879"/>
                </a:lnTo>
                <a:lnTo>
                  <a:pt x="19050" y="632879"/>
                </a:lnTo>
                <a:lnTo>
                  <a:pt x="19050" y="575729"/>
                </a:lnTo>
                <a:close/>
              </a:path>
              <a:path w="11430000" h="1276350">
                <a:moveTo>
                  <a:pt x="19050" y="480631"/>
                </a:moveTo>
                <a:lnTo>
                  <a:pt x="0" y="480631"/>
                </a:lnTo>
                <a:lnTo>
                  <a:pt x="0" y="537781"/>
                </a:lnTo>
                <a:lnTo>
                  <a:pt x="19050" y="537781"/>
                </a:lnTo>
                <a:lnTo>
                  <a:pt x="19050" y="480631"/>
                </a:lnTo>
                <a:close/>
              </a:path>
              <a:path w="11430000" h="1276350">
                <a:moveTo>
                  <a:pt x="19050" y="385521"/>
                </a:moveTo>
                <a:lnTo>
                  <a:pt x="0" y="385521"/>
                </a:lnTo>
                <a:lnTo>
                  <a:pt x="0" y="442671"/>
                </a:lnTo>
                <a:lnTo>
                  <a:pt x="19050" y="442671"/>
                </a:lnTo>
                <a:lnTo>
                  <a:pt x="19050" y="385521"/>
                </a:lnTo>
                <a:close/>
              </a:path>
              <a:path w="11430000" h="1276350">
                <a:moveTo>
                  <a:pt x="19050" y="290410"/>
                </a:moveTo>
                <a:lnTo>
                  <a:pt x="0" y="290410"/>
                </a:lnTo>
                <a:lnTo>
                  <a:pt x="0" y="347560"/>
                </a:lnTo>
                <a:lnTo>
                  <a:pt x="19050" y="347560"/>
                </a:lnTo>
                <a:lnTo>
                  <a:pt x="19050" y="290410"/>
                </a:lnTo>
                <a:close/>
              </a:path>
              <a:path w="11430000" h="1276350">
                <a:moveTo>
                  <a:pt x="19050" y="195300"/>
                </a:moveTo>
                <a:lnTo>
                  <a:pt x="0" y="195300"/>
                </a:lnTo>
                <a:lnTo>
                  <a:pt x="0" y="252450"/>
                </a:lnTo>
                <a:lnTo>
                  <a:pt x="19050" y="252450"/>
                </a:lnTo>
                <a:lnTo>
                  <a:pt x="19050" y="195300"/>
                </a:lnTo>
                <a:close/>
              </a:path>
              <a:path w="11430000" h="1276350">
                <a:moveTo>
                  <a:pt x="19050" y="100203"/>
                </a:moveTo>
                <a:lnTo>
                  <a:pt x="0" y="100203"/>
                </a:lnTo>
                <a:lnTo>
                  <a:pt x="0" y="157353"/>
                </a:lnTo>
                <a:lnTo>
                  <a:pt x="19050" y="157353"/>
                </a:lnTo>
                <a:lnTo>
                  <a:pt x="19050" y="100203"/>
                </a:lnTo>
                <a:close/>
              </a:path>
              <a:path w="11430000" h="1276350">
                <a:moveTo>
                  <a:pt x="19964" y="1201597"/>
                </a:moveTo>
                <a:lnTo>
                  <a:pt x="19367" y="1197546"/>
                </a:lnTo>
                <a:lnTo>
                  <a:pt x="19050" y="1191006"/>
                </a:lnTo>
                <a:lnTo>
                  <a:pt x="19050" y="1146365"/>
                </a:lnTo>
                <a:lnTo>
                  <a:pt x="0" y="1146365"/>
                </a:lnTo>
                <a:lnTo>
                  <a:pt x="0" y="1191006"/>
                </a:lnTo>
                <a:lnTo>
                  <a:pt x="406" y="1199413"/>
                </a:lnTo>
                <a:lnTo>
                  <a:pt x="1181" y="1204633"/>
                </a:lnTo>
                <a:lnTo>
                  <a:pt x="19964" y="1201597"/>
                </a:lnTo>
                <a:close/>
              </a:path>
              <a:path w="11430000" h="1276350">
                <a:moveTo>
                  <a:pt x="53390" y="27292"/>
                </a:moveTo>
                <a:lnTo>
                  <a:pt x="44208" y="10617"/>
                </a:lnTo>
                <a:lnTo>
                  <a:pt x="37922" y="14376"/>
                </a:lnTo>
                <a:lnTo>
                  <a:pt x="31229" y="19342"/>
                </a:lnTo>
                <a:lnTo>
                  <a:pt x="6502" y="52692"/>
                </a:lnTo>
                <a:lnTo>
                  <a:pt x="3924" y="59867"/>
                </a:lnTo>
                <a:lnTo>
                  <a:pt x="22098" y="65557"/>
                </a:lnTo>
                <a:lnTo>
                  <a:pt x="24155" y="59867"/>
                </a:lnTo>
                <a:lnTo>
                  <a:pt x="26898" y="54063"/>
                </a:lnTo>
                <a:lnTo>
                  <a:pt x="48514" y="30213"/>
                </a:lnTo>
                <a:lnTo>
                  <a:pt x="53390" y="27292"/>
                </a:lnTo>
                <a:close/>
              </a:path>
              <a:path w="11430000" h="1276350">
                <a:moveTo>
                  <a:pt x="76314" y="1256614"/>
                </a:moveTo>
                <a:lnTo>
                  <a:pt x="38468" y="1237894"/>
                </a:lnTo>
                <a:lnTo>
                  <a:pt x="33350" y="1232065"/>
                </a:lnTo>
                <a:lnTo>
                  <a:pt x="18402" y="1243863"/>
                </a:lnTo>
                <a:lnTo>
                  <a:pt x="52692" y="1269860"/>
                </a:lnTo>
                <a:lnTo>
                  <a:pt x="73710" y="1275473"/>
                </a:lnTo>
                <a:lnTo>
                  <a:pt x="73812" y="1274737"/>
                </a:lnTo>
                <a:lnTo>
                  <a:pt x="76314" y="1256614"/>
                </a:lnTo>
                <a:close/>
              </a:path>
              <a:path w="11430000" h="1276350">
                <a:moveTo>
                  <a:pt x="142494" y="0"/>
                </a:moveTo>
                <a:lnTo>
                  <a:pt x="85267" y="0"/>
                </a:lnTo>
                <a:lnTo>
                  <a:pt x="85331" y="19050"/>
                </a:lnTo>
                <a:lnTo>
                  <a:pt x="142494" y="19050"/>
                </a:lnTo>
                <a:lnTo>
                  <a:pt x="142494" y="0"/>
                </a:lnTo>
                <a:close/>
              </a:path>
              <a:path w="11430000" h="1276350">
                <a:moveTo>
                  <a:pt x="169748" y="1257300"/>
                </a:moveTo>
                <a:lnTo>
                  <a:pt x="112598" y="1257300"/>
                </a:lnTo>
                <a:lnTo>
                  <a:pt x="112598" y="1276350"/>
                </a:lnTo>
                <a:lnTo>
                  <a:pt x="169748" y="1276350"/>
                </a:lnTo>
                <a:lnTo>
                  <a:pt x="169748" y="1257300"/>
                </a:lnTo>
                <a:close/>
              </a:path>
              <a:path w="11430000" h="1276350">
                <a:moveTo>
                  <a:pt x="237604" y="0"/>
                </a:moveTo>
                <a:lnTo>
                  <a:pt x="180454" y="0"/>
                </a:lnTo>
                <a:lnTo>
                  <a:pt x="180454" y="19050"/>
                </a:lnTo>
                <a:lnTo>
                  <a:pt x="237604" y="19050"/>
                </a:lnTo>
                <a:lnTo>
                  <a:pt x="237604" y="0"/>
                </a:lnTo>
                <a:close/>
              </a:path>
              <a:path w="11430000" h="1276350">
                <a:moveTo>
                  <a:pt x="264845" y="1257300"/>
                </a:moveTo>
                <a:lnTo>
                  <a:pt x="207695" y="1257300"/>
                </a:lnTo>
                <a:lnTo>
                  <a:pt x="207695" y="1276350"/>
                </a:lnTo>
                <a:lnTo>
                  <a:pt x="264845" y="1276350"/>
                </a:lnTo>
                <a:lnTo>
                  <a:pt x="264845" y="1257300"/>
                </a:lnTo>
                <a:close/>
              </a:path>
              <a:path w="11430000" h="1276350">
                <a:moveTo>
                  <a:pt x="332714" y="0"/>
                </a:moveTo>
                <a:lnTo>
                  <a:pt x="275564" y="0"/>
                </a:lnTo>
                <a:lnTo>
                  <a:pt x="275564" y="19050"/>
                </a:lnTo>
                <a:lnTo>
                  <a:pt x="332714" y="19050"/>
                </a:lnTo>
                <a:lnTo>
                  <a:pt x="332714" y="0"/>
                </a:lnTo>
                <a:close/>
              </a:path>
              <a:path w="11430000" h="1276350">
                <a:moveTo>
                  <a:pt x="359956" y="1257300"/>
                </a:moveTo>
                <a:lnTo>
                  <a:pt x="302806" y="1257300"/>
                </a:lnTo>
                <a:lnTo>
                  <a:pt x="302806" y="1276350"/>
                </a:lnTo>
                <a:lnTo>
                  <a:pt x="359956" y="1276350"/>
                </a:lnTo>
                <a:lnTo>
                  <a:pt x="359956" y="1257300"/>
                </a:lnTo>
                <a:close/>
              </a:path>
              <a:path w="11430000" h="1276350">
                <a:moveTo>
                  <a:pt x="427824" y="0"/>
                </a:moveTo>
                <a:lnTo>
                  <a:pt x="370674" y="0"/>
                </a:lnTo>
                <a:lnTo>
                  <a:pt x="370674" y="19050"/>
                </a:lnTo>
                <a:lnTo>
                  <a:pt x="427824" y="19050"/>
                </a:lnTo>
                <a:lnTo>
                  <a:pt x="427824" y="0"/>
                </a:lnTo>
                <a:close/>
              </a:path>
              <a:path w="11430000" h="1276350">
                <a:moveTo>
                  <a:pt x="455053" y="1257300"/>
                </a:moveTo>
                <a:lnTo>
                  <a:pt x="397903" y="1257300"/>
                </a:lnTo>
                <a:lnTo>
                  <a:pt x="397903" y="1276350"/>
                </a:lnTo>
                <a:lnTo>
                  <a:pt x="455053" y="1276350"/>
                </a:lnTo>
                <a:lnTo>
                  <a:pt x="455053" y="1257300"/>
                </a:lnTo>
                <a:close/>
              </a:path>
              <a:path w="11430000" h="1276350">
                <a:moveTo>
                  <a:pt x="522922" y="0"/>
                </a:moveTo>
                <a:lnTo>
                  <a:pt x="465772" y="0"/>
                </a:lnTo>
                <a:lnTo>
                  <a:pt x="465772" y="19050"/>
                </a:lnTo>
                <a:lnTo>
                  <a:pt x="522922" y="19050"/>
                </a:lnTo>
                <a:lnTo>
                  <a:pt x="522922" y="0"/>
                </a:lnTo>
                <a:close/>
              </a:path>
              <a:path w="11430000" h="1276350">
                <a:moveTo>
                  <a:pt x="550164" y="1257300"/>
                </a:moveTo>
                <a:lnTo>
                  <a:pt x="493014" y="1257300"/>
                </a:lnTo>
                <a:lnTo>
                  <a:pt x="493014" y="1276350"/>
                </a:lnTo>
                <a:lnTo>
                  <a:pt x="550164" y="1276350"/>
                </a:lnTo>
                <a:lnTo>
                  <a:pt x="550164" y="1257300"/>
                </a:lnTo>
                <a:close/>
              </a:path>
              <a:path w="11430000" h="1276350">
                <a:moveTo>
                  <a:pt x="618032" y="0"/>
                </a:moveTo>
                <a:lnTo>
                  <a:pt x="560882" y="0"/>
                </a:lnTo>
                <a:lnTo>
                  <a:pt x="560882" y="19050"/>
                </a:lnTo>
                <a:lnTo>
                  <a:pt x="618032" y="19050"/>
                </a:lnTo>
                <a:lnTo>
                  <a:pt x="618032" y="0"/>
                </a:lnTo>
                <a:close/>
              </a:path>
              <a:path w="11430000" h="1276350">
                <a:moveTo>
                  <a:pt x="645274" y="1257300"/>
                </a:moveTo>
                <a:lnTo>
                  <a:pt x="588124" y="1257300"/>
                </a:lnTo>
                <a:lnTo>
                  <a:pt x="588124" y="1276350"/>
                </a:lnTo>
                <a:lnTo>
                  <a:pt x="645274" y="1276350"/>
                </a:lnTo>
                <a:lnTo>
                  <a:pt x="645274" y="1257300"/>
                </a:lnTo>
                <a:close/>
              </a:path>
              <a:path w="11430000" h="1276350">
                <a:moveTo>
                  <a:pt x="713143" y="0"/>
                </a:moveTo>
                <a:lnTo>
                  <a:pt x="655993" y="0"/>
                </a:lnTo>
                <a:lnTo>
                  <a:pt x="655993" y="19050"/>
                </a:lnTo>
                <a:lnTo>
                  <a:pt x="713143" y="19050"/>
                </a:lnTo>
                <a:lnTo>
                  <a:pt x="713143" y="0"/>
                </a:lnTo>
                <a:close/>
              </a:path>
              <a:path w="11430000" h="1276350">
                <a:moveTo>
                  <a:pt x="740384" y="1257300"/>
                </a:moveTo>
                <a:lnTo>
                  <a:pt x="683234" y="1257300"/>
                </a:lnTo>
                <a:lnTo>
                  <a:pt x="683234" y="1276350"/>
                </a:lnTo>
                <a:lnTo>
                  <a:pt x="740384" y="1276350"/>
                </a:lnTo>
                <a:lnTo>
                  <a:pt x="740384" y="1257300"/>
                </a:lnTo>
                <a:close/>
              </a:path>
              <a:path w="11430000" h="1276350">
                <a:moveTo>
                  <a:pt x="808240" y="0"/>
                </a:moveTo>
                <a:lnTo>
                  <a:pt x="751090" y="0"/>
                </a:lnTo>
                <a:lnTo>
                  <a:pt x="751090" y="19050"/>
                </a:lnTo>
                <a:lnTo>
                  <a:pt x="808240" y="19050"/>
                </a:lnTo>
                <a:lnTo>
                  <a:pt x="808240" y="0"/>
                </a:lnTo>
                <a:close/>
              </a:path>
              <a:path w="11430000" h="1276350">
                <a:moveTo>
                  <a:pt x="835482" y="1257300"/>
                </a:moveTo>
                <a:lnTo>
                  <a:pt x="778332" y="1257300"/>
                </a:lnTo>
                <a:lnTo>
                  <a:pt x="778332" y="1276350"/>
                </a:lnTo>
                <a:lnTo>
                  <a:pt x="835482" y="1276350"/>
                </a:lnTo>
                <a:lnTo>
                  <a:pt x="835482" y="1257300"/>
                </a:lnTo>
                <a:close/>
              </a:path>
              <a:path w="11430000" h="1276350">
                <a:moveTo>
                  <a:pt x="903351" y="0"/>
                </a:moveTo>
                <a:lnTo>
                  <a:pt x="846201" y="0"/>
                </a:lnTo>
                <a:lnTo>
                  <a:pt x="846201" y="19050"/>
                </a:lnTo>
                <a:lnTo>
                  <a:pt x="903351" y="19050"/>
                </a:lnTo>
                <a:lnTo>
                  <a:pt x="903351" y="0"/>
                </a:lnTo>
                <a:close/>
              </a:path>
              <a:path w="11430000" h="1276350">
                <a:moveTo>
                  <a:pt x="930592" y="1257300"/>
                </a:moveTo>
                <a:lnTo>
                  <a:pt x="873442" y="1257300"/>
                </a:lnTo>
                <a:lnTo>
                  <a:pt x="873442" y="1276350"/>
                </a:lnTo>
                <a:lnTo>
                  <a:pt x="930592" y="1276350"/>
                </a:lnTo>
                <a:lnTo>
                  <a:pt x="930592" y="1257300"/>
                </a:lnTo>
                <a:close/>
              </a:path>
              <a:path w="11430000" h="1276350">
                <a:moveTo>
                  <a:pt x="998461" y="0"/>
                </a:moveTo>
                <a:lnTo>
                  <a:pt x="941311" y="0"/>
                </a:lnTo>
                <a:lnTo>
                  <a:pt x="941311" y="19050"/>
                </a:lnTo>
                <a:lnTo>
                  <a:pt x="998461" y="19050"/>
                </a:lnTo>
                <a:lnTo>
                  <a:pt x="998461" y="0"/>
                </a:lnTo>
                <a:close/>
              </a:path>
              <a:path w="11430000" h="1276350">
                <a:moveTo>
                  <a:pt x="1025702" y="1257300"/>
                </a:moveTo>
                <a:lnTo>
                  <a:pt x="968552" y="1257300"/>
                </a:lnTo>
                <a:lnTo>
                  <a:pt x="968552" y="1276350"/>
                </a:lnTo>
                <a:lnTo>
                  <a:pt x="1025702" y="1276350"/>
                </a:lnTo>
                <a:lnTo>
                  <a:pt x="1025702" y="1257300"/>
                </a:lnTo>
                <a:close/>
              </a:path>
              <a:path w="11430000" h="1276350">
                <a:moveTo>
                  <a:pt x="1093558" y="0"/>
                </a:moveTo>
                <a:lnTo>
                  <a:pt x="1036408" y="0"/>
                </a:lnTo>
                <a:lnTo>
                  <a:pt x="1036408" y="19050"/>
                </a:lnTo>
                <a:lnTo>
                  <a:pt x="1093558" y="19050"/>
                </a:lnTo>
                <a:lnTo>
                  <a:pt x="1093558" y="0"/>
                </a:lnTo>
                <a:close/>
              </a:path>
              <a:path w="11430000" h="1276350">
                <a:moveTo>
                  <a:pt x="1120800" y="1257300"/>
                </a:moveTo>
                <a:lnTo>
                  <a:pt x="1063650" y="1257300"/>
                </a:lnTo>
                <a:lnTo>
                  <a:pt x="1063650" y="1276350"/>
                </a:lnTo>
                <a:lnTo>
                  <a:pt x="1120800" y="1276350"/>
                </a:lnTo>
                <a:lnTo>
                  <a:pt x="1120800" y="1257300"/>
                </a:lnTo>
                <a:close/>
              </a:path>
              <a:path w="11430000" h="1276350">
                <a:moveTo>
                  <a:pt x="1188669" y="0"/>
                </a:moveTo>
                <a:lnTo>
                  <a:pt x="1131519" y="0"/>
                </a:lnTo>
                <a:lnTo>
                  <a:pt x="1131519" y="19050"/>
                </a:lnTo>
                <a:lnTo>
                  <a:pt x="1188669" y="19050"/>
                </a:lnTo>
                <a:lnTo>
                  <a:pt x="1188669" y="0"/>
                </a:lnTo>
                <a:close/>
              </a:path>
              <a:path w="11430000" h="1276350">
                <a:moveTo>
                  <a:pt x="1215910" y="1257300"/>
                </a:moveTo>
                <a:lnTo>
                  <a:pt x="1158760" y="1257300"/>
                </a:lnTo>
                <a:lnTo>
                  <a:pt x="1158760" y="1276350"/>
                </a:lnTo>
                <a:lnTo>
                  <a:pt x="1215910" y="1276350"/>
                </a:lnTo>
                <a:lnTo>
                  <a:pt x="1215910" y="1257300"/>
                </a:lnTo>
                <a:close/>
              </a:path>
              <a:path w="11430000" h="1276350">
                <a:moveTo>
                  <a:pt x="1283779" y="0"/>
                </a:moveTo>
                <a:lnTo>
                  <a:pt x="1226629" y="0"/>
                </a:lnTo>
                <a:lnTo>
                  <a:pt x="1226629" y="19050"/>
                </a:lnTo>
                <a:lnTo>
                  <a:pt x="1283779" y="19050"/>
                </a:lnTo>
                <a:lnTo>
                  <a:pt x="1283779" y="0"/>
                </a:lnTo>
                <a:close/>
              </a:path>
              <a:path w="11430000" h="1276350">
                <a:moveTo>
                  <a:pt x="1311021" y="1257300"/>
                </a:moveTo>
                <a:lnTo>
                  <a:pt x="1253871" y="1257300"/>
                </a:lnTo>
                <a:lnTo>
                  <a:pt x="1253871" y="1276350"/>
                </a:lnTo>
                <a:lnTo>
                  <a:pt x="1311021" y="1276350"/>
                </a:lnTo>
                <a:lnTo>
                  <a:pt x="1311021" y="1257300"/>
                </a:lnTo>
                <a:close/>
              </a:path>
              <a:path w="11430000" h="1276350">
                <a:moveTo>
                  <a:pt x="1378877" y="0"/>
                </a:moveTo>
                <a:lnTo>
                  <a:pt x="1321727" y="0"/>
                </a:lnTo>
                <a:lnTo>
                  <a:pt x="1321727" y="19050"/>
                </a:lnTo>
                <a:lnTo>
                  <a:pt x="1378877" y="19050"/>
                </a:lnTo>
                <a:lnTo>
                  <a:pt x="1378877" y="0"/>
                </a:lnTo>
                <a:close/>
              </a:path>
              <a:path w="11430000" h="1276350">
                <a:moveTo>
                  <a:pt x="1406118" y="1257300"/>
                </a:moveTo>
                <a:lnTo>
                  <a:pt x="1348968" y="1257300"/>
                </a:lnTo>
                <a:lnTo>
                  <a:pt x="1348968" y="1276350"/>
                </a:lnTo>
                <a:lnTo>
                  <a:pt x="1406118" y="1276350"/>
                </a:lnTo>
                <a:lnTo>
                  <a:pt x="1406118" y="1257300"/>
                </a:lnTo>
                <a:close/>
              </a:path>
              <a:path w="11430000" h="1276350">
                <a:moveTo>
                  <a:pt x="1473987" y="0"/>
                </a:moveTo>
                <a:lnTo>
                  <a:pt x="1416837" y="0"/>
                </a:lnTo>
                <a:lnTo>
                  <a:pt x="1416837" y="19050"/>
                </a:lnTo>
                <a:lnTo>
                  <a:pt x="1473987" y="19050"/>
                </a:lnTo>
                <a:lnTo>
                  <a:pt x="1473987" y="0"/>
                </a:lnTo>
                <a:close/>
              </a:path>
              <a:path w="11430000" h="1276350">
                <a:moveTo>
                  <a:pt x="1501228" y="1257300"/>
                </a:moveTo>
                <a:lnTo>
                  <a:pt x="1444078" y="1257300"/>
                </a:lnTo>
                <a:lnTo>
                  <a:pt x="1444078" y="1276350"/>
                </a:lnTo>
                <a:lnTo>
                  <a:pt x="1501228" y="1276350"/>
                </a:lnTo>
                <a:lnTo>
                  <a:pt x="1501228" y="1257300"/>
                </a:lnTo>
                <a:close/>
              </a:path>
              <a:path w="11430000" h="1276350">
                <a:moveTo>
                  <a:pt x="1569097" y="0"/>
                </a:moveTo>
                <a:lnTo>
                  <a:pt x="1511947" y="0"/>
                </a:lnTo>
                <a:lnTo>
                  <a:pt x="1511947" y="19050"/>
                </a:lnTo>
                <a:lnTo>
                  <a:pt x="1569097" y="19050"/>
                </a:lnTo>
                <a:lnTo>
                  <a:pt x="1569097" y="0"/>
                </a:lnTo>
                <a:close/>
              </a:path>
              <a:path w="11430000" h="1276350">
                <a:moveTo>
                  <a:pt x="1596339" y="1257300"/>
                </a:moveTo>
                <a:lnTo>
                  <a:pt x="1539189" y="1257300"/>
                </a:lnTo>
                <a:lnTo>
                  <a:pt x="1539189" y="1276350"/>
                </a:lnTo>
                <a:lnTo>
                  <a:pt x="1596339" y="1276350"/>
                </a:lnTo>
                <a:lnTo>
                  <a:pt x="1596339" y="1257300"/>
                </a:lnTo>
                <a:close/>
              </a:path>
              <a:path w="11430000" h="1276350">
                <a:moveTo>
                  <a:pt x="1664195" y="0"/>
                </a:moveTo>
                <a:lnTo>
                  <a:pt x="1607045" y="0"/>
                </a:lnTo>
                <a:lnTo>
                  <a:pt x="1607045" y="19050"/>
                </a:lnTo>
                <a:lnTo>
                  <a:pt x="1664195" y="19050"/>
                </a:lnTo>
                <a:lnTo>
                  <a:pt x="1664195" y="0"/>
                </a:lnTo>
                <a:close/>
              </a:path>
              <a:path w="11430000" h="1276350">
                <a:moveTo>
                  <a:pt x="1691436" y="1257300"/>
                </a:moveTo>
                <a:lnTo>
                  <a:pt x="1634286" y="1257300"/>
                </a:lnTo>
                <a:lnTo>
                  <a:pt x="1634286" y="1276350"/>
                </a:lnTo>
                <a:lnTo>
                  <a:pt x="1691436" y="1276350"/>
                </a:lnTo>
                <a:lnTo>
                  <a:pt x="1691436" y="1257300"/>
                </a:lnTo>
                <a:close/>
              </a:path>
              <a:path w="11430000" h="1276350">
                <a:moveTo>
                  <a:pt x="1759305" y="0"/>
                </a:moveTo>
                <a:lnTo>
                  <a:pt x="1702155" y="0"/>
                </a:lnTo>
                <a:lnTo>
                  <a:pt x="1702155" y="19050"/>
                </a:lnTo>
                <a:lnTo>
                  <a:pt x="1759305" y="19050"/>
                </a:lnTo>
                <a:lnTo>
                  <a:pt x="1759305" y="0"/>
                </a:lnTo>
                <a:close/>
              </a:path>
              <a:path w="11430000" h="1276350">
                <a:moveTo>
                  <a:pt x="1786547" y="1257300"/>
                </a:moveTo>
                <a:lnTo>
                  <a:pt x="1729397" y="1257300"/>
                </a:lnTo>
                <a:lnTo>
                  <a:pt x="1729397" y="1276350"/>
                </a:lnTo>
                <a:lnTo>
                  <a:pt x="1786547" y="1276350"/>
                </a:lnTo>
                <a:lnTo>
                  <a:pt x="1786547" y="1257300"/>
                </a:lnTo>
                <a:close/>
              </a:path>
              <a:path w="11430000" h="1276350">
                <a:moveTo>
                  <a:pt x="1854415" y="0"/>
                </a:moveTo>
                <a:lnTo>
                  <a:pt x="1797265" y="0"/>
                </a:lnTo>
                <a:lnTo>
                  <a:pt x="1797265" y="19050"/>
                </a:lnTo>
                <a:lnTo>
                  <a:pt x="1854415" y="19050"/>
                </a:lnTo>
                <a:lnTo>
                  <a:pt x="1854415" y="0"/>
                </a:lnTo>
                <a:close/>
              </a:path>
              <a:path w="11430000" h="1276350">
                <a:moveTo>
                  <a:pt x="1881657" y="1257300"/>
                </a:moveTo>
                <a:lnTo>
                  <a:pt x="1824507" y="1257300"/>
                </a:lnTo>
                <a:lnTo>
                  <a:pt x="1824507" y="1276350"/>
                </a:lnTo>
                <a:lnTo>
                  <a:pt x="1881657" y="1276350"/>
                </a:lnTo>
                <a:lnTo>
                  <a:pt x="1881657" y="1257300"/>
                </a:lnTo>
                <a:close/>
              </a:path>
              <a:path w="11430000" h="1276350">
                <a:moveTo>
                  <a:pt x="1949513" y="0"/>
                </a:moveTo>
                <a:lnTo>
                  <a:pt x="1892363" y="0"/>
                </a:lnTo>
                <a:lnTo>
                  <a:pt x="1892363" y="19050"/>
                </a:lnTo>
                <a:lnTo>
                  <a:pt x="1949513" y="19050"/>
                </a:lnTo>
                <a:lnTo>
                  <a:pt x="1949513" y="0"/>
                </a:lnTo>
                <a:close/>
              </a:path>
              <a:path w="11430000" h="1276350">
                <a:moveTo>
                  <a:pt x="1976755" y="1257300"/>
                </a:moveTo>
                <a:lnTo>
                  <a:pt x="1919605" y="1257300"/>
                </a:lnTo>
                <a:lnTo>
                  <a:pt x="1919605" y="1276350"/>
                </a:lnTo>
                <a:lnTo>
                  <a:pt x="1976755" y="1276350"/>
                </a:lnTo>
                <a:lnTo>
                  <a:pt x="1976755" y="1257300"/>
                </a:lnTo>
                <a:close/>
              </a:path>
              <a:path w="11430000" h="1276350">
                <a:moveTo>
                  <a:pt x="2044623" y="0"/>
                </a:moveTo>
                <a:lnTo>
                  <a:pt x="1987473" y="0"/>
                </a:lnTo>
                <a:lnTo>
                  <a:pt x="1987473" y="19050"/>
                </a:lnTo>
                <a:lnTo>
                  <a:pt x="2044623" y="19050"/>
                </a:lnTo>
                <a:lnTo>
                  <a:pt x="2044623" y="0"/>
                </a:lnTo>
                <a:close/>
              </a:path>
              <a:path w="11430000" h="1276350">
                <a:moveTo>
                  <a:pt x="2071865" y="1257300"/>
                </a:moveTo>
                <a:lnTo>
                  <a:pt x="2014715" y="1257300"/>
                </a:lnTo>
                <a:lnTo>
                  <a:pt x="2014715" y="1276350"/>
                </a:lnTo>
                <a:lnTo>
                  <a:pt x="2071865" y="1276350"/>
                </a:lnTo>
                <a:lnTo>
                  <a:pt x="2071865" y="1257300"/>
                </a:lnTo>
                <a:close/>
              </a:path>
              <a:path w="11430000" h="1276350">
                <a:moveTo>
                  <a:pt x="2139734" y="0"/>
                </a:moveTo>
                <a:lnTo>
                  <a:pt x="2082584" y="0"/>
                </a:lnTo>
                <a:lnTo>
                  <a:pt x="2082584" y="19050"/>
                </a:lnTo>
                <a:lnTo>
                  <a:pt x="2139734" y="19050"/>
                </a:lnTo>
                <a:lnTo>
                  <a:pt x="2139734" y="0"/>
                </a:lnTo>
                <a:close/>
              </a:path>
              <a:path w="11430000" h="1276350">
                <a:moveTo>
                  <a:pt x="2166975" y="1257300"/>
                </a:moveTo>
                <a:lnTo>
                  <a:pt x="2109825" y="1257300"/>
                </a:lnTo>
                <a:lnTo>
                  <a:pt x="2109825" y="1276350"/>
                </a:lnTo>
                <a:lnTo>
                  <a:pt x="2166975" y="1276350"/>
                </a:lnTo>
                <a:lnTo>
                  <a:pt x="2166975" y="1257300"/>
                </a:lnTo>
                <a:close/>
              </a:path>
              <a:path w="11430000" h="1276350">
                <a:moveTo>
                  <a:pt x="2234831" y="0"/>
                </a:moveTo>
                <a:lnTo>
                  <a:pt x="2177681" y="0"/>
                </a:lnTo>
                <a:lnTo>
                  <a:pt x="2177681" y="19050"/>
                </a:lnTo>
                <a:lnTo>
                  <a:pt x="2234831" y="19050"/>
                </a:lnTo>
                <a:lnTo>
                  <a:pt x="2234831" y="0"/>
                </a:lnTo>
                <a:close/>
              </a:path>
              <a:path w="11430000" h="1276350">
                <a:moveTo>
                  <a:pt x="2262073" y="1257300"/>
                </a:moveTo>
                <a:lnTo>
                  <a:pt x="2204923" y="1257300"/>
                </a:lnTo>
                <a:lnTo>
                  <a:pt x="2204923" y="1276350"/>
                </a:lnTo>
                <a:lnTo>
                  <a:pt x="2262073" y="1276350"/>
                </a:lnTo>
                <a:lnTo>
                  <a:pt x="2262073" y="1257300"/>
                </a:lnTo>
                <a:close/>
              </a:path>
              <a:path w="11430000" h="1276350">
                <a:moveTo>
                  <a:pt x="2329942" y="0"/>
                </a:moveTo>
                <a:lnTo>
                  <a:pt x="2272792" y="0"/>
                </a:lnTo>
                <a:lnTo>
                  <a:pt x="2272792" y="19050"/>
                </a:lnTo>
                <a:lnTo>
                  <a:pt x="2329942" y="19050"/>
                </a:lnTo>
                <a:lnTo>
                  <a:pt x="2329942" y="0"/>
                </a:lnTo>
                <a:close/>
              </a:path>
              <a:path w="11430000" h="1276350">
                <a:moveTo>
                  <a:pt x="2357183" y="1257300"/>
                </a:moveTo>
                <a:lnTo>
                  <a:pt x="2300033" y="1257300"/>
                </a:lnTo>
                <a:lnTo>
                  <a:pt x="2300033" y="1276350"/>
                </a:lnTo>
                <a:lnTo>
                  <a:pt x="2357183" y="1276350"/>
                </a:lnTo>
                <a:lnTo>
                  <a:pt x="2357183" y="1257300"/>
                </a:lnTo>
                <a:close/>
              </a:path>
              <a:path w="11430000" h="1276350">
                <a:moveTo>
                  <a:pt x="2425052" y="0"/>
                </a:moveTo>
                <a:lnTo>
                  <a:pt x="2367902" y="0"/>
                </a:lnTo>
                <a:lnTo>
                  <a:pt x="2367902" y="19050"/>
                </a:lnTo>
                <a:lnTo>
                  <a:pt x="2425052" y="19050"/>
                </a:lnTo>
                <a:lnTo>
                  <a:pt x="2425052" y="0"/>
                </a:lnTo>
                <a:close/>
              </a:path>
              <a:path w="11430000" h="1276350">
                <a:moveTo>
                  <a:pt x="2452293" y="1257300"/>
                </a:moveTo>
                <a:lnTo>
                  <a:pt x="2395143" y="1257300"/>
                </a:lnTo>
                <a:lnTo>
                  <a:pt x="2395143" y="1276350"/>
                </a:lnTo>
                <a:lnTo>
                  <a:pt x="2452293" y="1276350"/>
                </a:lnTo>
                <a:lnTo>
                  <a:pt x="2452293" y="1257300"/>
                </a:lnTo>
                <a:close/>
              </a:path>
              <a:path w="11430000" h="1276350">
                <a:moveTo>
                  <a:pt x="2520150" y="0"/>
                </a:moveTo>
                <a:lnTo>
                  <a:pt x="2463000" y="0"/>
                </a:lnTo>
                <a:lnTo>
                  <a:pt x="2463000" y="19050"/>
                </a:lnTo>
                <a:lnTo>
                  <a:pt x="2520150" y="19050"/>
                </a:lnTo>
                <a:lnTo>
                  <a:pt x="2520150" y="0"/>
                </a:lnTo>
                <a:close/>
              </a:path>
              <a:path w="11430000" h="1276350">
                <a:moveTo>
                  <a:pt x="2547391" y="1257300"/>
                </a:moveTo>
                <a:lnTo>
                  <a:pt x="2490241" y="1257300"/>
                </a:lnTo>
                <a:lnTo>
                  <a:pt x="2490241" y="1276350"/>
                </a:lnTo>
                <a:lnTo>
                  <a:pt x="2547391" y="1276350"/>
                </a:lnTo>
                <a:lnTo>
                  <a:pt x="2547391" y="1257300"/>
                </a:lnTo>
                <a:close/>
              </a:path>
              <a:path w="11430000" h="1276350">
                <a:moveTo>
                  <a:pt x="2615260" y="0"/>
                </a:moveTo>
                <a:lnTo>
                  <a:pt x="2558110" y="0"/>
                </a:lnTo>
                <a:lnTo>
                  <a:pt x="2558110" y="19050"/>
                </a:lnTo>
                <a:lnTo>
                  <a:pt x="2615260" y="19050"/>
                </a:lnTo>
                <a:lnTo>
                  <a:pt x="2615260" y="0"/>
                </a:lnTo>
                <a:close/>
              </a:path>
              <a:path w="11430000" h="1276350">
                <a:moveTo>
                  <a:pt x="2642501" y="1257300"/>
                </a:moveTo>
                <a:lnTo>
                  <a:pt x="2585351" y="1257300"/>
                </a:lnTo>
                <a:lnTo>
                  <a:pt x="2585351" y="1276350"/>
                </a:lnTo>
                <a:lnTo>
                  <a:pt x="2642501" y="1276350"/>
                </a:lnTo>
                <a:lnTo>
                  <a:pt x="2642501" y="1257300"/>
                </a:lnTo>
                <a:close/>
              </a:path>
              <a:path w="11430000" h="1276350">
                <a:moveTo>
                  <a:pt x="2710370" y="0"/>
                </a:moveTo>
                <a:lnTo>
                  <a:pt x="2653220" y="0"/>
                </a:lnTo>
                <a:lnTo>
                  <a:pt x="2653220" y="19050"/>
                </a:lnTo>
                <a:lnTo>
                  <a:pt x="2710370" y="19050"/>
                </a:lnTo>
                <a:lnTo>
                  <a:pt x="2710370" y="0"/>
                </a:lnTo>
                <a:close/>
              </a:path>
              <a:path w="11430000" h="1276350">
                <a:moveTo>
                  <a:pt x="2737612" y="1257300"/>
                </a:moveTo>
                <a:lnTo>
                  <a:pt x="2680462" y="1257300"/>
                </a:lnTo>
                <a:lnTo>
                  <a:pt x="2680462" y="1276350"/>
                </a:lnTo>
                <a:lnTo>
                  <a:pt x="2737612" y="1276350"/>
                </a:lnTo>
                <a:lnTo>
                  <a:pt x="2737612" y="1257300"/>
                </a:lnTo>
                <a:close/>
              </a:path>
              <a:path w="11430000" h="1276350">
                <a:moveTo>
                  <a:pt x="2805468" y="0"/>
                </a:moveTo>
                <a:lnTo>
                  <a:pt x="2748318" y="0"/>
                </a:lnTo>
                <a:lnTo>
                  <a:pt x="2748318" y="19050"/>
                </a:lnTo>
                <a:lnTo>
                  <a:pt x="2805468" y="19050"/>
                </a:lnTo>
                <a:lnTo>
                  <a:pt x="2805468" y="0"/>
                </a:lnTo>
                <a:close/>
              </a:path>
              <a:path w="11430000" h="1276350">
                <a:moveTo>
                  <a:pt x="2832709" y="1257300"/>
                </a:moveTo>
                <a:lnTo>
                  <a:pt x="2775559" y="1257300"/>
                </a:lnTo>
                <a:lnTo>
                  <a:pt x="2775559" y="1276350"/>
                </a:lnTo>
                <a:lnTo>
                  <a:pt x="2832709" y="1276350"/>
                </a:lnTo>
                <a:lnTo>
                  <a:pt x="2832709" y="1257300"/>
                </a:lnTo>
                <a:close/>
              </a:path>
              <a:path w="11430000" h="1276350">
                <a:moveTo>
                  <a:pt x="2900578" y="0"/>
                </a:moveTo>
                <a:lnTo>
                  <a:pt x="2843428" y="0"/>
                </a:lnTo>
                <a:lnTo>
                  <a:pt x="2843428" y="19050"/>
                </a:lnTo>
                <a:lnTo>
                  <a:pt x="2900578" y="19050"/>
                </a:lnTo>
                <a:lnTo>
                  <a:pt x="2900578" y="0"/>
                </a:lnTo>
                <a:close/>
              </a:path>
              <a:path w="11430000" h="1276350">
                <a:moveTo>
                  <a:pt x="2927820" y="1257300"/>
                </a:moveTo>
                <a:lnTo>
                  <a:pt x="2870670" y="1257300"/>
                </a:lnTo>
                <a:lnTo>
                  <a:pt x="2870670" y="1276350"/>
                </a:lnTo>
                <a:lnTo>
                  <a:pt x="2927820" y="1276350"/>
                </a:lnTo>
                <a:lnTo>
                  <a:pt x="2927820" y="1257300"/>
                </a:lnTo>
                <a:close/>
              </a:path>
              <a:path w="11430000" h="1276350">
                <a:moveTo>
                  <a:pt x="2995688" y="0"/>
                </a:moveTo>
                <a:lnTo>
                  <a:pt x="2938538" y="0"/>
                </a:lnTo>
                <a:lnTo>
                  <a:pt x="2938538" y="19050"/>
                </a:lnTo>
                <a:lnTo>
                  <a:pt x="2995688" y="19050"/>
                </a:lnTo>
                <a:lnTo>
                  <a:pt x="2995688" y="0"/>
                </a:lnTo>
                <a:close/>
              </a:path>
              <a:path w="11430000" h="1276350">
                <a:moveTo>
                  <a:pt x="3022930" y="1257300"/>
                </a:moveTo>
                <a:lnTo>
                  <a:pt x="2965780" y="1257300"/>
                </a:lnTo>
                <a:lnTo>
                  <a:pt x="2965780" y="1276350"/>
                </a:lnTo>
                <a:lnTo>
                  <a:pt x="3022930" y="1276350"/>
                </a:lnTo>
                <a:lnTo>
                  <a:pt x="3022930" y="1257300"/>
                </a:lnTo>
                <a:close/>
              </a:path>
              <a:path w="11430000" h="1276350">
                <a:moveTo>
                  <a:pt x="3090799" y="0"/>
                </a:moveTo>
                <a:lnTo>
                  <a:pt x="3033649" y="0"/>
                </a:lnTo>
                <a:lnTo>
                  <a:pt x="3033649" y="19050"/>
                </a:lnTo>
                <a:lnTo>
                  <a:pt x="3090799" y="19050"/>
                </a:lnTo>
                <a:lnTo>
                  <a:pt x="3090799" y="0"/>
                </a:lnTo>
                <a:close/>
              </a:path>
              <a:path w="11430000" h="1276350">
                <a:moveTo>
                  <a:pt x="3118040" y="1257300"/>
                </a:moveTo>
                <a:lnTo>
                  <a:pt x="3060877" y="1257300"/>
                </a:lnTo>
                <a:lnTo>
                  <a:pt x="3060877" y="1276350"/>
                </a:lnTo>
                <a:lnTo>
                  <a:pt x="3118040" y="1276350"/>
                </a:lnTo>
                <a:lnTo>
                  <a:pt x="3118040" y="1257300"/>
                </a:lnTo>
                <a:close/>
              </a:path>
              <a:path w="11430000" h="1276350">
                <a:moveTo>
                  <a:pt x="3185896" y="0"/>
                </a:moveTo>
                <a:lnTo>
                  <a:pt x="3128746" y="0"/>
                </a:lnTo>
                <a:lnTo>
                  <a:pt x="3128746" y="19050"/>
                </a:lnTo>
                <a:lnTo>
                  <a:pt x="3185896" y="19050"/>
                </a:lnTo>
                <a:lnTo>
                  <a:pt x="3185896" y="0"/>
                </a:lnTo>
                <a:close/>
              </a:path>
              <a:path w="11430000" h="1276350">
                <a:moveTo>
                  <a:pt x="3213138" y="1257300"/>
                </a:moveTo>
                <a:lnTo>
                  <a:pt x="3155988" y="1257300"/>
                </a:lnTo>
                <a:lnTo>
                  <a:pt x="3155988" y="1276350"/>
                </a:lnTo>
                <a:lnTo>
                  <a:pt x="3213138" y="1276350"/>
                </a:lnTo>
                <a:lnTo>
                  <a:pt x="3213138" y="1257300"/>
                </a:lnTo>
                <a:close/>
              </a:path>
              <a:path w="11430000" h="1276350">
                <a:moveTo>
                  <a:pt x="3281007" y="0"/>
                </a:moveTo>
                <a:lnTo>
                  <a:pt x="3223857" y="0"/>
                </a:lnTo>
                <a:lnTo>
                  <a:pt x="3223857" y="19050"/>
                </a:lnTo>
                <a:lnTo>
                  <a:pt x="3281007" y="19050"/>
                </a:lnTo>
                <a:lnTo>
                  <a:pt x="3281007" y="0"/>
                </a:lnTo>
                <a:close/>
              </a:path>
              <a:path w="11430000" h="1276350">
                <a:moveTo>
                  <a:pt x="3308248" y="1257300"/>
                </a:moveTo>
                <a:lnTo>
                  <a:pt x="3251098" y="1257300"/>
                </a:lnTo>
                <a:lnTo>
                  <a:pt x="3251098" y="1276350"/>
                </a:lnTo>
                <a:lnTo>
                  <a:pt x="3308248" y="1276350"/>
                </a:lnTo>
                <a:lnTo>
                  <a:pt x="3308248" y="1257300"/>
                </a:lnTo>
                <a:close/>
              </a:path>
              <a:path w="11430000" h="1276350">
                <a:moveTo>
                  <a:pt x="3376117" y="0"/>
                </a:moveTo>
                <a:lnTo>
                  <a:pt x="3318967" y="0"/>
                </a:lnTo>
                <a:lnTo>
                  <a:pt x="3318967" y="19050"/>
                </a:lnTo>
                <a:lnTo>
                  <a:pt x="3376117" y="19050"/>
                </a:lnTo>
                <a:lnTo>
                  <a:pt x="3376117" y="0"/>
                </a:lnTo>
                <a:close/>
              </a:path>
              <a:path w="11430000" h="1276350">
                <a:moveTo>
                  <a:pt x="3403346" y="1257300"/>
                </a:moveTo>
                <a:lnTo>
                  <a:pt x="3346196" y="1257300"/>
                </a:lnTo>
                <a:lnTo>
                  <a:pt x="3346196" y="1276350"/>
                </a:lnTo>
                <a:lnTo>
                  <a:pt x="3403346" y="1276350"/>
                </a:lnTo>
                <a:lnTo>
                  <a:pt x="3403346" y="1257300"/>
                </a:lnTo>
                <a:close/>
              </a:path>
              <a:path w="11430000" h="1276350">
                <a:moveTo>
                  <a:pt x="3471214" y="0"/>
                </a:moveTo>
                <a:lnTo>
                  <a:pt x="3414064" y="0"/>
                </a:lnTo>
                <a:lnTo>
                  <a:pt x="3414064" y="19050"/>
                </a:lnTo>
                <a:lnTo>
                  <a:pt x="3471214" y="19050"/>
                </a:lnTo>
                <a:lnTo>
                  <a:pt x="3471214" y="0"/>
                </a:lnTo>
                <a:close/>
              </a:path>
              <a:path w="11430000" h="1276350">
                <a:moveTo>
                  <a:pt x="3498456" y="1257300"/>
                </a:moveTo>
                <a:lnTo>
                  <a:pt x="3441306" y="1257300"/>
                </a:lnTo>
                <a:lnTo>
                  <a:pt x="3441306" y="1276350"/>
                </a:lnTo>
                <a:lnTo>
                  <a:pt x="3498456" y="1276350"/>
                </a:lnTo>
                <a:lnTo>
                  <a:pt x="3498456" y="1257300"/>
                </a:lnTo>
                <a:close/>
              </a:path>
              <a:path w="11430000" h="1276350">
                <a:moveTo>
                  <a:pt x="3566325" y="0"/>
                </a:moveTo>
                <a:lnTo>
                  <a:pt x="3509175" y="0"/>
                </a:lnTo>
                <a:lnTo>
                  <a:pt x="3509175" y="19050"/>
                </a:lnTo>
                <a:lnTo>
                  <a:pt x="3566325" y="19050"/>
                </a:lnTo>
                <a:lnTo>
                  <a:pt x="3566325" y="0"/>
                </a:lnTo>
                <a:close/>
              </a:path>
              <a:path w="11430000" h="1276350">
                <a:moveTo>
                  <a:pt x="3593566" y="1257300"/>
                </a:moveTo>
                <a:lnTo>
                  <a:pt x="3536416" y="1257300"/>
                </a:lnTo>
                <a:lnTo>
                  <a:pt x="3536416" y="1276350"/>
                </a:lnTo>
                <a:lnTo>
                  <a:pt x="3593566" y="1276350"/>
                </a:lnTo>
                <a:lnTo>
                  <a:pt x="3593566" y="1257300"/>
                </a:lnTo>
                <a:close/>
              </a:path>
              <a:path w="11430000" h="1276350">
                <a:moveTo>
                  <a:pt x="3661435" y="0"/>
                </a:moveTo>
                <a:lnTo>
                  <a:pt x="3604285" y="0"/>
                </a:lnTo>
                <a:lnTo>
                  <a:pt x="3604285" y="19050"/>
                </a:lnTo>
                <a:lnTo>
                  <a:pt x="3661435" y="19050"/>
                </a:lnTo>
                <a:lnTo>
                  <a:pt x="3661435" y="0"/>
                </a:lnTo>
                <a:close/>
              </a:path>
              <a:path w="11430000" h="1276350">
                <a:moveTo>
                  <a:pt x="3688677" y="1257300"/>
                </a:moveTo>
                <a:lnTo>
                  <a:pt x="3631527" y="1257300"/>
                </a:lnTo>
                <a:lnTo>
                  <a:pt x="3631527" y="1276350"/>
                </a:lnTo>
                <a:lnTo>
                  <a:pt x="3688677" y="1276350"/>
                </a:lnTo>
                <a:lnTo>
                  <a:pt x="3688677" y="1257300"/>
                </a:lnTo>
                <a:close/>
              </a:path>
              <a:path w="11430000" h="1276350">
                <a:moveTo>
                  <a:pt x="3756533" y="0"/>
                </a:moveTo>
                <a:lnTo>
                  <a:pt x="3699383" y="0"/>
                </a:lnTo>
                <a:lnTo>
                  <a:pt x="3699383" y="19050"/>
                </a:lnTo>
                <a:lnTo>
                  <a:pt x="3756533" y="19050"/>
                </a:lnTo>
                <a:lnTo>
                  <a:pt x="3756533" y="0"/>
                </a:lnTo>
                <a:close/>
              </a:path>
              <a:path w="11430000" h="1276350">
                <a:moveTo>
                  <a:pt x="3783774" y="1257300"/>
                </a:moveTo>
                <a:lnTo>
                  <a:pt x="3726624" y="1257300"/>
                </a:lnTo>
                <a:lnTo>
                  <a:pt x="3726624" y="1276350"/>
                </a:lnTo>
                <a:lnTo>
                  <a:pt x="3783774" y="1276350"/>
                </a:lnTo>
                <a:lnTo>
                  <a:pt x="3783774" y="1257300"/>
                </a:lnTo>
                <a:close/>
              </a:path>
              <a:path w="11430000" h="1276350">
                <a:moveTo>
                  <a:pt x="3851643" y="0"/>
                </a:moveTo>
                <a:lnTo>
                  <a:pt x="3794493" y="0"/>
                </a:lnTo>
                <a:lnTo>
                  <a:pt x="3794493" y="19050"/>
                </a:lnTo>
                <a:lnTo>
                  <a:pt x="3851643" y="19050"/>
                </a:lnTo>
                <a:lnTo>
                  <a:pt x="3851643" y="0"/>
                </a:lnTo>
                <a:close/>
              </a:path>
              <a:path w="11430000" h="1276350">
                <a:moveTo>
                  <a:pt x="3878884" y="1257300"/>
                </a:moveTo>
                <a:lnTo>
                  <a:pt x="3821734" y="1257300"/>
                </a:lnTo>
                <a:lnTo>
                  <a:pt x="3821734" y="1276350"/>
                </a:lnTo>
                <a:lnTo>
                  <a:pt x="3878884" y="1276350"/>
                </a:lnTo>
                <a:lnTo>
                  <a:pt x="3878884" y="1257300"/>
                </a:lnTo>
                <a:close/>
              </a:path>
              <a:path w="11430000" h="1276350">
                <a:moveTo>
                  <a:pt x="3946753" y="0"/>
                </a:moveTo>
                <a:lnTo>
                  <a:pt x="3889603" y="0"/>
                </a:lnTo>
                <a:lnTo>
                  <a:pt x="3889603" y="19050"/>
                </a:lnTo>
                <a:lnTo>
                  <a:pt x="3946753" y="19050"/>
                </a:lnTo>
                <a:lnTo>
                  <a:pt x="3946753" y="0"/>
                </a:lnTo>
                <a:close/>
              </a:path>
              <a:path w="11430000" h="1276350">
                <a:moveTo>
                  <a:pt x="3973982" y="1257300"/>
                </a:moveTo>
                <a:lnTo>
                  <a:pt x="3916832" y="1257300"/>
                </a:lnTo>
                <a:lnTo>
                  <a:pt x="3916832" y="1276350"/>
                </a:lnTo>
                <a:lnTo>
                  <a:pt x="3973982" y="1276350"/>
                </a:lnTo>
                <a:lnTo>
                  <a:pt x="3973982" y="1257300"/>
                </a:lnTo>
                <a:close/>
              </a:path>
              <a:path w="11430000" h="1276350">
                <a:moveTo>
                  <a:pt x="4041851" y="0"/>
                </a:moveTo>
                <a:lnTo>
                  <a:pt x="3984701" y="0"/>
                </a:lnTo>
                <a:lnTo>
                  <a:pt x="3984701" y="19050"/>
                </a:lnTo>
                <a:lnTo>
                  <a:pt x="4041851" y="19050"/>
                </a:lnTo>
                <a:lnTo>
                  <a:pt x="4041851" y="0"/>
                </a:lnTo>
                <a:close/>
              </a:path>
              <a:path w="11430000" h="1276350">
                <a:moveTo>
                  <a:pt x="4069092" y="1257300"/>
                </a:moveTo>
                <a:lnTo>
                  <a:pt x="4011942" y="1257300"/>
                </a:lnTo>
                <a:lnTo>
                  <a:pt x="4011942" y="1276350"/>
                </a:lnTo>
                <a:lnTo>
                  <a:pt x="4069092" y="1276350"/>
                </a:lnTo>
                <a:lnTo>
                  <a:pt x="4069092" y="1257300"/>
                </a:lnTo>
                <a:close/>
              </a:path>
              <a:path w="11430000" h="1276350">
                <a:moveTo>
                  <a:pt x="4136961" y="0"/>
                </a:moveTo>
                <a:lnTo>
                  <a:pt x="4079811" y="0"/>
                </a:lnTo>
                <a:lnTo>
                  <a:pt x="4079811" y="19050"/>
                </a:lnTo>
                <a:lnTo>
                  <a:pt x="4136961" y="19050"/>
                </a:lnTo>
                <a:lnTo>
                  <a:pt x="4136961" y="0"/>
                </a:lnTo>
                <a:close/>
              </a:path>
              <a:path w="11430000" h="1276350">
                <a:moveTo>
                  <a:pt x="4164203" y="1257300"/>
                </a:moveTo>
                <a:lnTo>
                  <a:pt x="4107053" y="1257300"/>
                </a:lnTo>
                <a:lnTo>
                  <a:pt x="4107053" y="1276350"/>
                </a:lnTo>
                <a:lnTo>
                  <a:pt x="4164203" y="1276350"/>
                </a:lnTo>
                <a:lnTo>
                  <a:pt x="4164203" y="1257300"/>
                </a:lnTo>
                <a:close/>
              </a:path>
              <a:path w="11430000" h="1276350">
                <a:moveTo>
                  <a:pt x="4232072" y="0"/>
                </a:moveTo>
                <a:lnTo>
                  <a:pt x="4174921" y="0"/>
                </a:lnTo>
                <a:lnTo>
                  <a:pt x="4174921" y="19050"/>
                </a:lnTo>
                <a:lnTo>
                  <a:pt x="4232072" y="19050"/>
                </a:lnTo>
                <a:lnTo>
                  <a:pt x="4232072" y="0"/>
                </a:lnTo>
                <a:close/>
              </a:path>
              <a:path w="11430000" h="1276350">
                <a:moveTo>
                  <a:pt x="4259313" y="1257300"/>
                </a:moveTo>
                <a:lnTo>
                  <a:pt x="4202163" y="1257300"/>
                </a:lnTo>
                <a:lnTo>
                  <a:pt x="4202163" y="1276350"/>
                </a:lnTo>
                <a:lnTo>
                  <a:pt x="4259313" y="1276350"/>
                </a:lnTo>
                <a:lnTo>
                  <a:pt x="4259313" y="1257300"/>
                </a:lnTo>
                <a:close/>
              </a:path>
              <a:path w="11430000" h="1276350">
                <a:moveTo>
                  <a:pt x="4327169" y="0"/>
                </a:moveTo>
                <a:lnTo>
                  <a:pt x="4270019" y="0"/>
                </a:lnTo>
                <a:lnTo>
                  <a:pt x="4270019" y="19050"/>
                </a:lnTo>
                <a:lnTo>
                  <a:pt x="4327169" y="19050"/>
                </a:lnTo>
                <a:lnTo>
                  <a:pt x="4327169" y="0"/>
                </a:lnTo>
                <a:close/>
              </a:path>
              <a:path w="11430000" h="1276350">
                <a:moveTo>
                  <a:pt x="4354411" y="1257300"/>
                </a:moveTo>
                <a:lnTo>
                  <a:pt x="4297261" y="1257300"/>
                </a:lnTo>
                <a:lnTo>
                  <a:pt x="4297261" y="1276350"/>
                </a:lnTo>
                <a:lnTo>
                  <a:pt x="4354411" y="1276350"/>
                </a:lnTo>
                <a:lnTo>
                  <a:pt x="4354411" y="1257300"/>
                </a:lnTo>
                <a:close/>
              </a:path>
              <a:path w="11430000" h="1276350">
                <a:moveTo>
                  <a:pt x="4422279" y="0"/>
                </a:moveTo>
                <a:lnTo>
                  <a:pt x="4365129" y="0"/>
                </a:lnTo>
                <a:lnTo>
                  <a:pt x="4365129" y="19050"/>
                </a:lnTo>
                <a:lnTo>
                  <a:pt x="4422279" y="19050"/>
                </a:lnTo>
                <a:lnTo>
                  <a:pt x="4422279" y="0"/>
                </a:lnTo>
                <a:close/>
              </a:path>
              <a:path w="11430000" h="1276350">
                <a:moveTo>
                  <a:pt x="4449521" y="1257300"/>
                </a:moveTo>
                <a:lnTo>
                  <a:pt x="4392371" y="1257300"/>
                </a:lnTo>
                <a:lnTo>
                  <a:pt x="4392371" y="1276350"/>
                </a:lnTo>
                <a:lnTo>
                  <a:pt x="4449521" y="1276350"/>
                </a:lnTo>
                <a:lnTo>
                  <a:pt x="4449521" y="1257300"/>
                </a:lnTo>
                <a:close/>
              </a:path>
              <a:path w="11430000" h="1276350">
                <a:moveTo>
                  <a:pt x="4517390" y="0"/>
                </a:moveTo>
                <a:lnTo>
                  <a:pt x="4460240" y="0"/>
                </a:lnTo>
                <a:lnTo>
                  <a:pt x="4460240" y="19050"/>
                </a:lnTo>
                <a:lnTo>
                  <a:pt x="4517390" y="19050"/>
                </a:lnTo>
                <a:lnTo>
                  <a:pt x="4517390" y="0"/>
                </a:lnTo>
                <a:close/>
              </a:path>
              <a:path w="11430000" h="1276350">
                <a:moveTo>
                  <a:pt x="4544631" y="1257300"/>
                </a:moveTo>
                <a:lnTo>
                  <a:pt x="4487481" y="1257300"/>
                </a:lnTo>
                <a:lnTo>
                  <a:pt x="4487481" y="1276350"/>
                </a:lnTo>
                <a:lnTo>
                  <a:pt x="4544631" y="1276350"/>
                </a:lnTo>
                <a:lnTo>
                  <a:pt x="4544631" y="1257300"/>
                </a:lnTo>
                <a:close/>
              </a:path>
              <a:path w="11430000" h="1276350">
                <a:moveTo>
                  <a:pt x="4612487" y="0"/>
                </a:moveTo>
                <a:lnTo>
                  <a:pt x="4555337" y="0"/>
                </a:lnTo>
                <a:lnTo>
                  <a:pt x="4555337" y="19050"/>
                </a:lnTo>
                <a:lnTo>
                  <a:pt x="4612487" y="19050"/>
                </a:lnTo>
                <a:lnTo>
                  <a:pt x="4612487" y="0"/>
                </a:lnTo>
                <a:close/>
              </a:path>
              <a:path w="11430000" h="1276350">
                <a:moveTo>
                  <a:pt x="4639729" y="1257300"/>
                </a:moveTo>
                <a:lnTo>
                  <a:pt x="4582579" y="1257300"/>
                </a:lnTo>
                <a:lnTo>
                  <a:pt x="4582579" y="1276350"/>
                </a:lnTo>
                <a:lnTo>
                  <a:pt x="4639729" y="1276350"/>
                </a:lnTo>
                <a:lnTo>
                  <a:pt x="4639729" y="1257300"/>
                </a:lnTo>
                <a:close/>
              </a:path>
              <a:path w="11430000" h="1276350">
                <a:moveTo>
                  <a:pt x="4707598" y="0"/>
                </a:moveTo>
                <a:lnTo>
                  <a:pt x="4650448" y="0"/>
                </a:lnTo>
                <a:lnTo>
                  <a:pt x="4650448" y="19050"/>
                </a:lnTo>
                <a:lnTo>
                  <a:pt x="4707598" y="19050"/>
                </a:lnTo>
                <a:lnTo>
                  <a:pt x="4707598" y="0"/>
                </a:lnTo>
                <a:close/>
              </a:path>
              <a:path w="11430000" h="1276350">
                <a:moveTo>
                  <a:pt x="4734839" y="1257300"/>
                </a:moveTo>
                <a:lnTo>
                  <a:pt x="4677689" y="1257300"/>
                </a:lnTo>
                <a:lnTo>
                  <a:pt x="4677689" y="1276350"/>
                </a:lnTo>
                <a:lnTo>
                  <a:pt x="4734839" y="1276350"/>
                </a:lnTo>
                <a:lnTo>
                  <a:pt x="4734839" y="1257300"/>
                </a:lnTo>
                <a:close/>
              </a:path>
              <a:path w="11430000" h="1276350">
                <a:moveTo>
                  <a:pt x="4802708" y="0"/>
                </a:moveTo>
                <a:lnTo>
                  <a:pt x="4745558" y="0"/>
                </a:lnTo>
                <a:lnTo>
                  <a:pt x="4745558" y="19050"/>
                </a:lnTo>
                <a:lnTo>
                  <a:pt x="4802708" y="19050"/>
                </a:lnTo>
                <a:lnTo>
                  <a:pt x="4802708" y="0"/>
                </a:lnTo>
                <a:close/>
              </a:path>
              <a:path w="11430000" h="1276350">
                <a:moveTo>
                  <a:pt x="4829949" y="1257300"/>
                </a:moveTo>
                <a:lnTo>
                  <a:pt x="4772799" y="1257300"/>
                </a:lnTo>
                <a:lnTo>
                  <a:pt x="4772799" y="1276350"/>
                </a:lnTo>
                <a:lnTo>
                  <a:pt x="4829949" y="1276350"/>
                </a:lnTo>
                <a:lnTo>
                  <a:pt x="4829949" y="1257300"/>
                </a:lnTo>
                <a:close/>
              </a:path>
              <a:path w="11430000" h="1276350">
                <a:moveTo>
                  <a:pt x="4897806" y="0"/>
                </a:moveTo>
                <a:lnTo>
                  <a:pt x="4840656" y="0"/>
                </a:lnTo>
                <a:lnTo>
                  <a:pt x="4840656" y="19050"/>
                </a:lnTo>
                <a:lnTo>
                  <a:pt x="4897806" y="19050"/>
                </a:lnTo>
                <a:lnTo>
                  <a:pt x="4897806" y="0"/>
                </a:lnTo>
                <a:close/>
              </a:path>
              <a:path w="11430000" h="1276350">
                <a:moveTo>
                  <a:pt x="4925047" y="1257300"/>
                </a:moveTo>
                <a:lnTo>
                  <a:pt x="4867897" y="1257300"/>
                </a:lnTo>
                <a:lnTo>
                  <a:pt x="4867897" y="1276350"/>
                </a:lnTo>
                <a:lnTo>
                  <a:pt x="4925047" y="1276350"/>
                </a:lnTo>
                <a:lnTo>
                  <a:pt x="4925047" y="1257300"/>
                </a:lnTo>
                <a:close/>
              </a:path>
              <a:path w="11430000" h="1276350">
                <a:moveTo>
                  <a:pt x="4992916" y="0"/>
                </a:moveTo>
                <a:lnTo>
                  <a:pt x="4935766" y="0"/>
                </a:lnTo>
                <a:lnTo>
                  <a:pt x="4935766" y="19050"/>
                </a:lnTo>
                <a:lnTo>
                  <a:pt x="4992916" y="19050"/>
                </a:lnTo>
                <a:lnTo>
                  <a:pt x="4992916" y="0"/>
                </a:lnTo>
                <a:close/>
              </a:path>
              <a:path w="11430000" h="1276350">
                <a:moveTo>
                  <a:pt x="5020157" y="1257300"/>
                </a:moveTo>
                <a:lnTo>
                  <a:pt x="4963007" y="1257300"/>
                </a:lnTo>
                <a:lnTo>
                  <a:pt x="4963007" y="1276350"/>
                </a:lnTo>
                <a:lnTo>
                  <a:pt x="5020157" y="1276350"/>
                </a:lnTo>
                <a:lnTo>
                  <a:pt x="5020157" y="1257300"/>
                </a:lnTo>
                <a:close/>
              </a:path>
              <a:path w="11430000" h="1276350">
                <a:moveTo>
                  <a:pt x="5088026" y="0"/>
                </a:moveTo>
                <a:lnTo>
                  <a:pt x="5030876" y="0"/>
                </a:lnTo>
                <a:lnTo>
                  <a:pt x="5030876" y="19050"/>
                </a:lnTo>
                <a:lnTo>
                  <a:pt x="5088026" y="19050"/>
                </a:lnTo>
                <a:lnTo>
                  <a:pt x="5088026" y="0"/>
                </a:lnTo>
                <a:close/>
              </a:path>
              <a:path w="11430000" h="1276350">
                <a:moveTo>
                  <a:pt x="5115268" y="1257300"/>
                </a:moveTo>
                <a:lnTo>
                  <a:pt x="5058118" y="1257300"/>
                </a:lnTo>
                <a:lnTo>
                  <a:pt x="5058118" y="1276350"/>
                </a:lnTo>
                <a:lnTo>
                  <a:pt x="5115268" y="1276350"/>
                </a:lnTo>
                <a:lnTo>
                  <a:pt x="5115268" y="1257300"/>
                </a:lnTo>
                <a:close/>
              </a:path>
              <a:path w="11430000" h="1276350">
                <a:moveTo>
                  <a:pt x="5183124" y="0"/>
                </a:moveTo>
                <a:lnTo>
                  <a:pt x="5125974" y="0"/>
                </a:lnTo>
                <a:lnTo>
                  <a:pt x="5125974" y="19050"/>
                </a:lnTo>
                <a:lnTo>
                  <a:pt x="5183124" y="19050"/>
                </a:lnTo>
                <a:lnTo>
                  <a:pt x="5183124" y="0"/>
                </a:lnTo>
                <a:close/>
              </a:path>
              <a:path w="11430000" h="1276350">
                <a:moveTo>
                  <a:pt x="5210365" y="1257300"/>
                </a:moveTo>
                <a:lnTo>
                  <a:pt x="5153215" y="1257300"/>
                </a:lnTo>
                <a:lnTo>
                  <a:pt x="5153215" y="1276350"/>
                </a:lnTo>
                <a:lnTo>
                  <a:pt x="5210365" y="1276350"/>
                </a:lnTo>
                <a:lnTo>
                  <a:pt x="5210365" y="1257300"/>
                </a:lnTo>
                <a:close/>
              </a:path>
              <a:path w="11430000" h="1276350">
                <a:moveTo>
                  <a:pt x="5278234" y="0"/>
                </a:moveTo>
                <a:lnTo>
                  <a:pt x="5221084" y="0"/>
                </a:lnTo>
                <a:lnTo>
                  <a:pt x="5221084" y="19050"/>
                </a:lnTo>
                <a:lnTo>
                  <a:pt x="5278234" y="19050"/>
                </a:lnTo>
                <a:lnTo>
                  <a:pt x="5278234" y="0"/>
                </a:lnTo>
                <a:close/>
              </a:path>
              <a:path w="11430000" h="1276350">
                <a:moveTo>
                  <a:pt x="5305476" y="1257300"/>
                </a:moveTo>
                <a:lnTo>
                  <a:pt x="5248326" y="1257300"/>
                </a:lnTo>
                <a:lnTo>
                  <a:pt x="5248326" y="1276350"/>
                </a:lnTo>
                <a:lnTo>
                  <a:pt x="5305476" y="1276350"/>
                </a:lnTo>
                <a:lnTo>
                  <a:pt x="5305476" y="1257300"/>
                </a:lnTo>
                <a:close/>
              </a:path>
              <a:path w="11430000" h="1276350">
                <a:moveTo>
                  <a:pt x="5373344" y="0"/>
                </a:moveTo>
                <a:lnTo>
                  <a:pt x="5316194" y="0"/>
                </a:lnTo>
                <a:lnTo>
                  <a:pt x="5316194" y="19050"/>
                </a:lnTo>
                <a:lnTo>
                  <a:pt x="5373344" y="19050"/>
                </a:lnTo>
                <a:lnTo>
                  <a:pt x="5373344" y="0"/>
                </a:lnTo>
                <a:close/>
              </a:path>
              <a:path w="11430000" h="1276350">
                <a:moveTo>
                  <a:pt x="5400586" y="1257300"/>
                </a:moveTo>
                <a:lnTo>
                  <a:pt x="5343436" y="1257300"/>
                </a:lnTo>
                <a:lnTo>
                  <a:pt x="5343436" y="1276350"/>
                </a:lnTo>
                <a:lnTo>
                  <a:pt x="5400586" y="1276350"/>
                </a:lnTo>
                <a:lnTo>
                  <a:pt x="5400586" y="1257300"/>
                </a:lnTo>
                <a:close/>
              </a:path>
              <a:path w="11430000" h="1276350">
                <a:moveTo>
                  <a:pt x="5468455" y="0"/>
                </a:moveTo>
                <a:lnTo>
                  <a:pt x="5411305" y="0"/>
                </a:lnTo>
                <a:lnTo>
                  <a:pt x="5411305" y="19050"/>
                </a:lnTo>
                <a:lnTo>
                  <a:pt x="5468455" y="19050"/>
                </a:lnTo>
                <a:lnTo>
                  <a:pt x="5468455" y="0"/>
                </a:lnTo>
                <a:close/>
              </a:path>
              <a:path w="11430000" h="1276350">
                <a:moveTo>
                  <a:pt x="5495683" y="1257300"/>
                </a:moveTo>
                <a:lnTo>
                  <a:pt x="5438533" y="1257300"/>
                </a:lnTo>
                <a:lnTo>
                  <a:pt x="5438533" y="1276350"/>
                </a:lnTo>
                <a:lnTo>
                  <a:pt x="5495683" y="1276350"/>
                </a:lnTo>
                <a:lnTo>
                  <a:pt x="5495683" y="1257300"/>
                </a:lnTo>
                <a:close/>
              </a:path>
              <a:path w="11430000" h="1276350">
                <a:moveTo>
                  <a:pt x="5563552" y="0"/>
                </a:moveTo>
                <a:lnTo>
                  <a:pt x="5506402" y="0"/>
                </a:lnTo>
                <a:lnTo>
                  <a:pt x="5506402" y="19050"/>
                </a:lnTo>
                <a:lnTo>
                  <a:pt x="5563552" y="19050"/>
                </a:lnTo>
                <a:lnTo>
                  <a:pt x="5563552" y="0"/>
                </a:lnTo>
                <a:close/>
              </a:path>
              <a:path w="11430000" h="1276350">
                <a:moveTo>
                  <a:pt x="5590794" y="1257300"/>
                </a:moveTo>
                <a:lnTo>
                  <a:pt x="5533644" y="1257300"/>
                </a:lnTo>
                <a:lnTo>
                  <a:pt x="5533644" y="1276350"/>
                </a:lnTo>
                <a:lnTo>
                  <a:pt x="5590794" y="1276350"/>
                </a:lnTo>
                <a:lnTo>
                  <a:pt x="5590794" y="1257300"/>
                </a:lnTo>
                <a:close/>
              </a:path>
              <a:path w="11430000" h="1276350">
                <a:moveTo>
                  <a:pt x="5658663" y="0"/>
                </a:moveTo>
                <a:lnTo>
                  <a:pt x="5601513" y="0"/>
                </a:lnTo>
                <a:lnTo>
                  <a:pt x="5601513" y="19050"/>
                </a:lnTo>
                <a:lnTo>
                  <a:pt x="5658663" y="19050"/>
                </a:lnTo>
                <a:lnTo>
                  <a:pt x="5658663" y="0"/>
                </a:lnTo>
                <a:close/>
              </a:path>
              <a:path w="11430000" h="1276350">
                <a:moveTo>
                  <a:pt x="5685904" y="1257300"/>
                </a:moveTo>
                <a:lnTo>
                  <a:pt x="5628754" y="1257300"/>
                </a:lnTo>
                <a:lnTo>
                  <a:pt x="5628754" y="1276350"/>
                </a:lnTo>
                <a:lnTo>
                  <a:pt x="5685904" y="1276350"/>
                </a:lnTo>
                <a:lnTo>
                  <a:pt x="5685904" y="1257300"/>
                </a:lnTo>
                <a:close/>
              </a:path>
              <a:path w="11430000" h="1276350">
                <a:moveTo>
                  <a:pt x="5753773" y="0"/>
                </a:moveTo>
                <a:lnTo>
                  <a:pt x="5696623" y="0"/>
                </a:lnTo>
                <a:lnTo>
                  <a:pt x="5696623" y="19050"/>
                </a:lnTo>
                <a:lnTo>
                  <a:pt x="5753773" y="19050"/>
                </a:lnTo>
                <a:lnTo>
                  <a:pt x="5753773" y="0"/>
                </a:lnTo>
                <a:close/>
              </a:path>
              <a:path w="11430000" h="1276350">
                <a:moveTo>
                  <a:pt x="5781002" y="1257300"/>
                </a:moveTo>
                <a:lnTo>
                  <a:pt x="5723852" y="1257300"/>
                </a:lnTo>
                <a:lnTo>
                  <a:pt x="5723852" y="1276350"/>
                </a:lnTo>
                <a:lnTo>
                  <a:pt x="5781002" y="1276350"/>
                </a:lnTo>
                <a:lnTo>
                  <a:pt x="5781002" y="1257300"/>
                </a:lnTo>
                <a:close/>
              </a:path>
              <a:path w="11430000" h="1276350">
                <a:moveTo>
                  <a:pt x="5848870" y="0"/>
                </a:moveTo>
                <a:lnTo>
                  <a:pt x="5791720" y="0"/>
                </a:lnTo>
                <a:lnTo>
                  <a:pt x="5791720" y="19050"/>
                </a:lnTo>
                <a:lnTo>
                  <a:pt x="5848870" y="19050"/>
                </a:lnTo>
                <a:lnTo>
                  <a:pt x="5848870" y="0"/>
                </a:lnTo>
                <a:close/>
              </a:path>
              <a:path w="11430000" h="1276350">
                <a:moveTo>
                  <a:pt x="5876112" y="1257300"/>
                </a:moveTo>
                <a:lnTo>
                  <a:pt x="5818962" y="1257300"/>
                </a:lnTo>
                <a:lnTo>
                  <a:pt x="5818962" y="1276350"/>
                </a:lnTo>
                <a:lnTo>
                  <a:pt x="5876112" y="1276350"/>
                </a:lnTo>
                <a:lnTo>
                  <a:pt x="5876112" y="1257300"/>
                </a:lnTo>
                <a:close/>
              </a:path>
              <a:path w="11430000" h="1276350">
                <a:moveTo>
                  <a:pt x="5943981" y="0"/>
                </a:moveTo>
                <a:lnTo>
                  <a:pt x="5886831" y="0"/>
                </a:lnTo>
                <a:lnTo>
                  <a:pt x="5886831" y="19050"/>
                </a:lnTo>
                <a:lnTo>
                  <a:pt x="5943981" y="19050"/>
                </a:lnTo>
                <a:lnTo>
                  <a:pt x="5943981" y="0"/>
                </a:lnTo>
                <a:close/>
              </a:path>
              <a:path w="11430000" h="1276350">
                <a:moveTo>
                  <a:pt x="5971222" y="1257300"/>
                </a:moveTo>
                <a:lnTo>
                  <a:pt x="5914072" y="1257300"/>
                </a:lnTo>
                <a:lnTo>
                  <a:pt x="5914072" y="1276350"/>
                </a:lnTo>
                <a:lnTo>
                  <a:pt x="5971222" y="1276350"/>
                </a:lnTo>
                <a:lnTo>
                  <a:pt x="5971222" y="1257300"/>
                </a:lnTo>
                <a:close/>
              </a:path>
              <a:path w="11430000" h="1276350">
                <a:moveTo>
                  <a:pt x="6039091" y="0"/>
                </a:moveTo>
                <a:lnTo>
                  <a:pt x="5981941" y="0"/>
                </a:lnTo>
                <a:lnTo>
                  <a:pt x="5981941" y="19050"/>
                </a:lnTo>
                <a:lnTo>
                  <a:pt x="6039091" y="19050"/>
                </a:lnTo>
                <a:lnTo>
                  <a:pt x="6039091" y="0"/>
                </a:lnTo>
                <a:close/>
              </a:path>
              <a:path w="11430000" h="1276350">
                <a:moveTo>
                  <a:pt x="6066333" y="1257300"/>
                </a:moveTo>
                <a:lnTo>
                  <a:pt x="6009183" y="1257300"/>
                </a:lnTo>
                <a:lnTo>
                  <a:pt x="6009183" y="1276350"/>
                </a:lnTo>
                <a:lnTo>
                  <a:pt x="6066333" y="1276350"/>
                </a:lnTo>
                <a:lnTo>
                  <a:pt x="6066333" y="1257300"/>
                </a:lnTo>
                <a:close/>
              </a:path>
              <a:path w="11430000" h="1276350">
                <a:moveTo>
                  <a:pt x="6134189" y="0"/>
                </a:moveTo>
                <a:lnTo>
                  <a:pt x="6077039" y="0"/>
                </a:lnTo>
                <a:lnTo>
                  <a:pt x="6077039" y="19050"/>
                </a:lnTo>
                <a:lnTo>
                  <a:pt x="6134189" y="19050"/>
                </a:lnTo>
                <a:lnTo>
                  <a:pt x="6134189" y="0"/>
                </a:lnTo>
                <a:close/>
              </a:path>
              <a:path w="11430000" h="1276350">
                <a:moveTo>
                  <a:pt x="6161430" y="1257300"/>
                </a:moveTo>
                <a:lnTo>
                  <a:pt x="6104280" y="1257300"/>
                </a:lnTo>
                <a:lnTo>
                  <a:pt x="6104280" y="1276350"/>
                </a:lnTo>
                <a:lnTo>
                  <a:pt x="6161430" y="1276350"/>
                </a:lnTo>
                <a:lnTo>
                  <a:pt x="6161430" y="1257300"/>
                </a:lnTo>
                <a:close/>
              </a:path>
              <a:path w="11430000" h="1276350">
                <a:moveTo>
                  <a:pt x="6229299" y="0"/>
                </a:moveTo>
                <a:lnTo>
                  <a:pt x="6172149" y="0"/>
                </a:lnTo>
                <a:lnTo>
                  <a:pt x="6172149" y="19050"/>
                </a:lnTo>
                <a:lnTo>
                  <a:pt x="6229299" y="19050"/>
                </a:lnTo>
                <a:lnTo>
                  <a:pt x="6229299" y="0"/>
                </a:lnTo>
                <a:close/>
              </a:path>
              <a:path w="11430000" h="1276350">
                <a:moveTo>
                  <a:pt x="6256540" y="1257300"/>
                </a:moveTo>
                <a:lnTo>
                  <a:pt x="6199390" y="1257300"/>
                </a:lnTo>
                <a:lnTo>
                  <a:pt x="6199390" y="1276350"/>
                </a:lnTo>
                <a:lnTo>
                  <a:pt x="6256540" y="1276350"/>
                </a:lnTo>
                <a:lnTo>
                  <a:pt x="6256540" y="1257300"/>
                </a:lnTo>
                <a:close/>
              </a:path>
              <a:path w="11430000" h="1276350">
                <a:moveTo>
                  <a:pt x="6324409" y="0"/>
                </a:moveTo>
                <a:lnTo>
                  <a:pt x="6267259" y="0"/>
                </a:lnTo>
                <a:lnTo>
                  <a:pt x="6267259" y="19050"/>
                </a:lnTo>
                <a:lnTo>
                  <a:pt x="6324409" y="19050"/>
                </a:lnTo>
                <a:lnTo>
                  <a:pt x="6324409" y="0"/>
                </a:lnTo>
                <a:close/>
              </a:path>
              <a:path w="11430000" h="1276350">
                <a:moveTo>
                  <a:pt x="6351651" y="1257300"/>
                </a:moveTo>
                <a:lnTo>
                  <a:pt x="6294501" y="1257300"/>
                </a:lnTo>
                <a:lnTo>
                  <a:pt x="6294501" y="1276350"/>
                </a:lnTo>
                <a:lnTo>
                  <a:pt x="6351651" y="1276350"/>
                </a:lnTo>
                <a:lnTo>
                  <a:pt x="6351651" y="1257300"/>
                </a:lnTo>
                <a:close/>
              </a:path>
              <a:path w="11430000" h="1276350">
                <a:moveTo>
                  <a:pt x="6419507" y="0"/>
                </a:moveTo>
                <a:lnTo>
                  <a:pt x="6362357" y="0"/>
                </a:lnTo>
                <a:lnTo>
                  <a:pt x="6362357" y="19050"/>
                </a:lnTo>
                <a:lnTo>
                  <a:pt x="6419507" y="19050"/>
                </a:lnTo>
                <a:lnTo>
                  <a:pt x="6419507" y="0"/>
                </a:lnTo>
                <a:close/>
              </a:path>
              <a:path w="11430000" h="1276350">
                <a:moveTo>
                  <a:pt x="6446748" y="1257300"/>
                </a:moveTo>
                <a:lnTo>
                  <a:pt x="6389598" y="1257300"/>
                </a:lnTo>
                <a:lnTo>
                  <a:pt x="6389598" y="1276350"/>
                </a:lnTo>
                <a:lnTo>
                  <a:pt x="6446748" y="1276350"/>
                </a:lnTo>
                <a:lnTo>
                  <a:pt x="6446748" y="1257300"/>
                </a:lnTo>
                <a:close/>
              </a:path>
              <a:path w="11430000" h="1276350">
                <a:moveTo>
                  <a:pt x="6514617" y="0"/>
                </a:moveTo>
                <a:lnTo>
                  <a:pt x="6457467" y="0"/>
                </a:lnTo>
                <a:lnTo>
                  <a:pt x="6457467" y="19050"/>
                </a:lnTo>
                <a:lnTo>
                  <a:pt x="6514617" y="19050"/>
                </a:lnTo>
                <a:lnTo>
                  <a:pt x="6514617" y="0"/>
                </a:lnTo>
                <a:close/>
              </a:path>
              <a:path w="11430000" h="1276350">
                <a:moveTo>
                  <a:pt x="6541859" y="1257300"/>
                </a:moveTo>
                <a:lnTo>
                  <a:pt x="6484709" y="1257300"/>
                </a:lnTo>
                <a:lnTo>
                  <a:pt x="6484709" y="1276350"/>
                </a:lnTo>
                <a:lnTo>
                  <a:pt x="6541859" y="1276350"/>
                </a:lnTo>
                <a:lnTo>
                  <a:pt x="6541859" y="1257300"/>
                </a:lnTo>
                <a:close/>
              </a:path>
              <a:path w="11430000" h="1276350">
                <a:moveTo>
                  <a:pt x="6609728" y="0"/>
                </a:moveTo>
                <a:lnTo>
                  <a:pt x="6552578" y="0"/>
                </a:lnTo>
                <a:lnTo>
                  <a:pt x="6552578" y="19050"/>
                </a:lnTo>
                <a:lnTo>
                  <a:pt x="6609728" y="19050"/>
                </a:lnTo>
                <a:lnTo>
                  <a:pt x="6609728" y="0"/>
                </a:lnTo>
                <a:close/>
              </a:path>
              <a:path w="11430000" h="1276350">
                <a:moveTo>
                  <a:pt x="6636969" y="1257300"/>
                </a:moveTo>
                <a:lnTo>
                  <a:pt x="6579819" y="1257300"/>
                </a:lnTo>
                <a:lnTo>
                  <a:pt x="6579819" y="1276350"/>
                </a:lnTo>
                <a:lnTo>
                  <a:pt x="6636969" y="1276350"/>
                </a:lnTo>
                <a:lnTo>
                  <a:pt x="6636969" y="1257300"/>
                </a:lnTo>
                <a:close/>
              </a:path>
              <a:path w="11430000" h="1276350">
                <a:moveTo>
                  <a:pt x="6704825" y="0"/>
                </a:moveTo>
                <a:lnTo>
                  <a:pt x="6647675" y="0"/>
                </a:lnTo>
                <a:lnTo>
                  <a:pt x="6647675" y="19050"/>
                </a:lnTo>
                <a:lnTo>
                  <a:pt x="6704825" y="19050"/>
                </a:lnTo>
                <a:lnTo>
                  <a:pt x="6704825" y="0"/>
                </a:lnTo>
                <a:close/>
              </a:path>
              <a:path w="11430000" h="1276350">
                <a:moveTo>
                  <a:pt x="6732067" y="1257300"/>
                </a:moveTo>
                <a:lnTo>
                  <a:pt x="6674917" y="1257300"/>
                </a:lnTo>
                <a:lnTo>
                  <a:pt x="6674917" y="1276350"/>
                </a:lnTo>
                <a:lnTo>
                  <a:pt x="6732067" y="1276350"/>
                </a:lnTo>
                <a:lnTo>
                  <a:pt x="6732067" y="1257300"/>
                </a:lnTo>
                <a:close/>
              </a:path>
              <a:path w="11430000" h="1276350">
                <a:moveTo>
                  <a:pt x="6799935" y="0"/>
                </a:moveTo>
                <a:lnTo>
                  <a:pt x="6742785" y="0"/>
                </a:lnTo>
                <a:lnTo>
                  <a:pt x="6742785" y="19050"/>
                </a:lnTo>
                <a:lnTo>
                  <a:pt x="6799935" y="19050"/>
                </a:lnTo>
                <a:lnTo>
                  <a:pt x="6799935" y="0"/>
                </a:lnTo>
                <a:close/>
              </a:path>
              <a:path w="11430000" h="1276350">
                <a:moveTo>
                  <a:pt x="6827177" y="1257300"/>
                </a:moveTo>
                <a:lnTo>
                  <a:pt x="6770027" y="1257300"/>
                </a:lnTo>
                <a:lnTo>
                  <a:pt x="6770027" y="1276350"/>
                </a:lnTo>
                <a:lnTo>
                  <a:pt x="6827177" y="1276350"/>
                </a:lnTo>
                <a:lnTo>
                  <a:pt x="6827177" y="1257300"/>
                </a:lnTo>
                <a:close/>
              </a:path>
              <a:path w="11430000" h="1276350">
                <a:moveTo>
                  <a:pt x="6895046" y="0"/>
                </a:moveTo>
                <a:lnTo>
                  <a:pt x="6837896" y="0"/>
                </a:lnTo>
                <a:lnTo>
                  <a:pt x="6837896" y="19050"/>
                </a:lnTo>
                <a:lnTo>
                  <a:pt x="6895046" y="19050"/>
                </a:lnTo>
                <a:lnTo>
                  <a:pt x="6895046" y="0"/>
                </a:lnTo>
                <a:close/>
              </a:path>
              <a:path w="11430000" h="1276350">
                <a:moveTo>
                  <a:pt x="6922287" y="1257300"/>
                </a:moveTo>
                <a:lnTo>
                  <a:pt x="6865137" y="1257300"/>
                </a:lnTo>
                <a:lnTo>
                  <a:pt x="6865137" y="1276350"/>
                </a:lnTo>
                <a:lnTo>
                  <a:pt x="6922287" y="1276350"/>
                </a:lnTo>
                <a:lnTo>
                  <a:pt x="6922287" y="1257300"/>
                </a:lnTo>
                <a:close/>
              </a:path>
              <a:path w="11430000" h="1276350">
                <a:moveTo>
                  <a:pt x="6990143" y="0"/>
                </a:moveTo>
                <a:lnTo>
                  <a:pt x="6932993" y="0"/>
                </a:lnTo>
                <a:lnTo>
                  <a:pt x="6932993" y="19050"/>
                </a:lnTo>
                <a:lnTo>
                  <a:pt x="6990143" y="19050"/>
                </a:lnTo>
                <a:lnTo>
                  <a:pt x="6990143" y="0"/>
                </a:lnTo>
                <a:close/>
              </a:path>
              <a:path w="11430000" h="1276350">
                <a:moveTo>
                  <a:pt x="7017385" y="1257300"/>
                </a:moveTo>
                <a:lnTo>
                  <a:pt x="6960235" y="1257300"/>
                </a:lnTo>
                <a:lnTo>
                  <a:pt x="6960235" y="1276350"/>
                </a:lnTo>
                <a:lnTo>
                  <a:pt x="7017385" y="1276350"/>
                </a:lnTo>
                <a:lnTo>
                  <a:pt x="7017385" y="1257300"/>
                </a:lnTo>
                <a:close/>
              </a:path>
              <a:path w="11430000" h="1276350">
                <a:moveTo>
                  <a:pt x="7085254" y="0"/>
                </a:moveTo>
                <a:lnTo>
                  <a:pt x="7028104" y="0"/>
                </a:lnTo>
                <a:lnTo>
                  <a:pt x="7028104" y="19050"/>
                </a:lnTo>
                <a:lnTo>
                  <a:pt x="7085254" y="19050"/>
                </a:lnTo>
                <a:lnTo>
                  <a:pt x="7085254" y="0"/>
                </a:lnTo>
                <a:close/>
              </a:path>
              <a:path w="11430000" h="1276350">
                <a:moveTo>
                  <a:pt x="7112495" y="1257300"/>
                </a:moveTo>
                <a:lnTo>
                  <a:pt x="7055345" y="1257300"/>
                </a:lnTo>
                <a:lnTo>
                  <a:pt x="7055345" y="1276350"/>
                </a:lnTo>
                <a:lnTo>
                  <a:pt x="7112495" y="1276350"/>
                </a:lnTo>
                <a:lnTo>
                  <a:pt x="7112495" y="1257300"/>
                </a:lnTo>
                <a:close/>
              </a:path>
              <a:path w="11430000" h="1276350">
                <a:moveTo>
                  <a:pt x="7180364" y="0"/>
                </a:moveTo>
                <a:lnTo>
                  <a:pt x="7123214" y="0"/>
                </a:lnTo>
                <a:lnTo>
                  <a:pt x="7123214" y="19050"/>
                </a:lnTo>
                <a:lnTo>
                  <a:pt x="7180364" y="19050"/>
                </a:lnTo>
                <a:lnTo>
                  <a:pt x="7180364" y="0"/>
                </a:lnTo>
                <a:close/>
              </a:path>
              <a:path w="11430000" h="1276350">
                <a:moveTo>
                  <a:pt x="7207605" y="1257300"/>
                </a:moveTo>
                <a:lnTo>
                  <a:pt x="7150455" y="1257300"/>
                </a:lnTo>
                <a:lnTo>
                  <a:pt x="7150455" y="1276350"/>
                </a:lnTo>
                <a:lnTo>
                  <a:pt x="7207605" y="1276350"/>
                </a:lnTo>
                <a:lnTo>
                  <a:pt x="7207605" y="1257300"/>
                </a:lnTo>
                <a:close/>
              </a:path>
              <a:path w="11430000" h="1276350">
                <a:moveTo>
                  <a:pt x="7275462" y="0"/>
                </a:moveTo>
                <a:lnTo>
                  <a:pt x="7218312" y="0"/>
                </a:lnTo>
                <a:lnTo>
                  <a:pt x="7218312" y="19050"/>
                </a:lnTo>
                <a:lnTo>
                  <a:pt x="7275462" y="19050"/>
                </a:lnTo>
                <a:lnTo>
                  <a:pt x="7275462" y="0"/>
                </a:lnTo>
                <a:close/>
              </a:path>
              <a:path w="11430000" h="1276350">
                <a:moveTo>
                  <a:pt x="7302703" y="1257300"/>
                </a:moveTo>
                <a:lnTo>
                  <a:pt x="7245553" y="1257300"/>
                </a:lnTo>
                <a:lnTo>
                  <a:pt x="7245553" y="1276350"/>
                </a:lnTo>
                <a:lnTo>
                  <a:pt x="7302703" y="1276350"/>
                </a:lnTo>
                <a:lnTo>
                  <a:pt x="7302703" y="1257300"/>
                </a:lnTo>
                <a:close/>
              </a:path>
              <a:path w="11430000" h="1276350">
                <a:moveTo>
                  <a:pt x="7370572" y="0"/>
                </a:moveTo>
                <a:lnTo>
                  <a:pt x="7313422" y="0"/>
                </a:lnTo>
                <a:lnTo>
                  <a:pt x="7313422" y="19050"/>
                </a:lnTo>
                <a:lnTo>
                  <a:pt x="7370572" y="19050"/>
                </a:lnTo>
                <a:lnTo>
                  <a:pt x="7370572" y="0"/>
                </a:lnTo>
                <a:close/>
              </a:path>
              <a:path w="11430000" h="1276350">
                <a:moveTo>
                  <a:pt x="7397813" y="1257300"/>
                </a:moveTo>
                <a:lnTo>
                  <a:pt x="7340663" y="1257300"/>
                </a:lnTo>
                <a:lnTo>
                  <a:pt x="7340663" y="1276350"/>
                </a:lnTo>
                <a:lnTo>
                  <a:pt x="7397813" y="1276350"/>
                </a:lnTo>
                <a:lnTo>
                  <a:pt x="7397813" y="1257300"/>
                </a:lnTo>
                <a:close/>
              </a:path>
              <a:path w="11430000" h="1276350">
                <a:moveTo>
                  <a:pt x="7465682" y="0"/>
                </a:moveTo>
                <a:lnTo>
                  <a:pt x="7408532" y="0"/>
                </a:lnTo>
                <a:lnTo>
                  <a:pt x="7408532" y="19050"/>
                </a:lnTo>
                <a:lnTo>
                  <a:pt x="7465682" y="19050"/>
                </a:lnTo>
                <a:lnTo>
                  <a:pt x="7465682" y="0"/>
                </a:lnTo>
                <a:close/>
              </a:path>
              <a:path w="11430000" h="1276350">
                <a:moveTo>
                  <a:pt x="7492924" y="1257300"/>
                </a:moveTo>
                <a:lnTo>
                  <a:pt x="7435774" y="1257300"/>
                </a:lnTo>
                <a:lnTo>
                  <a:pt x="7435774" y="1276350"/>
                </a:lnTo>
                <a:lnTo>
                  <a:pt x="7492924" y="1276350"/>
                </a:lnTo>
                <a:lnTo>
                  <a:pt x="7492924" y="1257300"/>
                </a:lnTo>
                <a:close/>
              </a:path>
              <a:path w="11430000" h="1276350">
                <a:moveTo>
                  <a:pt x="7560780" y="0"/>
                </a:moveTo>
                <a:lnTo>
                  <a:pt x="7503630" y="0"/>
                </a:lnTo>
                <a:lnTo>
                  <a:pt x="7503630" y="19050"/>
                </a:lnTo>
                <a:lnTo>
                  <a:pt x="7560780" y="19050"/>
                </a:lnTo>
                <a:lnTo>
                  <a:pt x="7560780" y="0"/>
                </a:lnTo>
                <a:close/>
              </a:path>
              <a:path w="11430000" h="1276350">
                <a:moveTo>
                  <a:pt x="7588021" y="1257300"/>
                </a:moveTo>
                <a:lnTo>
                  <a:pt x="7530871" y="1257300"/>
                </a:lnTo>
                <a:lnTo>
                  <a:pt x="7530871" y="1276350"/>
                </a:lnTo>
                <a:lnTo>
                  <a:pt x="7588021" y="1276350"/>
                </a:lnTo>
                <a:lnTo>
                  <a:pt x="7588021" y="1257300"/>
                </a:lnTo>
                <a:close/>
              </a:path>
              <a:path w="11430000" h="1276350">
                <a:moveTo>
                  <a:pt x="7655890" y="0"/>
                </a:moveTo>
                <a:lnTo>
                  <a:pt x="7598740" y="0"/>
                </a:lnTo>
                <a:lnTo>
                  <a:pt x="7598740" y="19050"/>
                </a:lnTo>
                <a:lnTo>
                  <a:pt x="7655890" y="19050"/>
                </a:lnTo>
                <a:lnTo>
                  <a:pt x="7655890" y="0"/>
                </a:lnTo>
                <a:close/>
              </a:path>
              <a:path w="11430000" h="1276350">
                <a:moveTo>
                  <a:pt x="7683132" y="1257300"/>
                </a:moveTo>
                <a:lnTo>
                  <a:pt x="7625982" y="1257300"/>
                </a:lnTo>
                <a:lnTo>
                  <a:pt x="7625982" y="1276350"/>
                </a:lnTo>
                <a:lnTo>
                  <a:pt x="7683132" y="1276350"/>
                </a:lnTo>
                <a:lnTo>
                  <a:pt x="7683132" y="1257300"/>
                </a:lnTo>
                <a:close/>
              </a:path>
              <a:path w="11430000" h="1276350">
                <a:moveTo>
                  <a:pt x="7751000" y="0"/>
                </a:moveTo>
                <a:lnTo>
                  <a:pt x="7693850" y="0"/>
                </a:lnTo>
                <a:lnTo>
                  <a:pt x="7693850" y="19050"/>
                </a:lnTo>
                <a:lnTo>
                  <a:pt x="7751000" y="19050"/>
                </a:lnTo>
                <a:lnTo>
                  <a:pt x="7751000" y="0"/>
                </a:lnTo>
                <a:close/>
              </a:path>
              <a:path w="11430000" h="1276350">
                <a:moveTo>
                  <a:pt x="7778242" y="1257300"/>
                </a:moveTo>
                <a:lnTo>
                  <a:pt x="7721092" y="1257300"/>
                </a:lnTo>
                <a:lnTo>
                  <a:pt x="7721092" y="1276350"/>
                </a:lnTo>
                <a:lnTo>
                  <a:pt x="7778242" y="1276350"/>
                </a:lnTo>
                <a:lnTo>
                  <a:pt x="7778242" y="1257300"/>
                </a:lnTo>
                <a:close/>
              </a:path>
              <a:path w="11430000" h="1276350">
                <a:moveTo>
                  <a:pt x="7846098" y="0"/>
                </a:moveTo>
                <a:lnTo>
                  <a:pt x="7788948" y="0"/>
                </a:lnTo>
                <a:lnTo>
                  <a:pt x="7788948" y="19050"/>
                </a:lnTo>
                <a:lnTo>
                  <a:pt x="7846098" y="19050"/>
                </a:lnTo>
                <a:lnTo>
                  <a:pt x="7846098" y="0"/>
                </a:lnTo>
                <a:close/>
              </a:path>
              <a:path w="11430000" h="1276350">
                <a:moveTo>
                  <a:pt x="7873339" y="1257300"/>
                </a:moveTo>
                <a:lnTo>
                  <a:pt x="7816189" y="1257300"/>
                </a:lnTo>
                <a:lnTo>
                  <a:pt x="7816189" y="1276350"/>
                </a:lnTo>
                <a:lnTo>
                  <a:pt x="7873339" y="1276350"/>
                </a:lnTo>
                <a:lnTo>
                  <a:pt x="7873339" y="1257300"/>
                </a:lnTo>
                <a:close/>
              </a:path>
              <a:path w="11430000" h="1276350">
                <a:moveTo>
                  <a:pt x="7941208" y="0"/>
                </a:moveTo>
                <a:lnTo>
                  <a:pt x="7884058" y="0"/>
                </a:lnTo>
                <a:lnTo>
                  <a:pt x="7884058" y="19050"/>
                </a:lnTo>
                <a:lnTo>
                  <a:pt x="7941208" y="19050"/>
                </a:lnTo>
                <a:lnTo>
                  <a:pt x="7941208" y="0"/>
                </a:lnTo>
                <a:close/>
              </a:path>
              <a:path w="11430000" h="1276350">
                <a:moveTo>
                  <a:pt x="7968450" y="1257300"/>
                </a:moveTo>
                <a:lnTo>
                  <a:pt x="7911300" y="1257300"/>
                </a:lnTo>
                <a:lnTo>
                  <a:pt x="7911300" y="1276350"/>
                </a:lnTo>
                <a:lnTo>
                  <a:pt x="7968450" y="1276350"/>
                </a:lnTo>
                <a:lnTo>
                  <a:pt x="7968450" y="1257300"/>
                </a:lnTo>
                <a:close/>
              </a:path>
              <a:path w="11430000" h="1276350">
                <a:moveTo>
                  <a:pt x="8036319" y="0"/>
                </a:moveTo>
                <a:lnTo>
                  <a:pt x="7979169" y="0"/>
                </a:lnTo>
                <a:lnTo>
                  <a:pt x="7979169" y="19050"/>
                </a:lnTo>
                <a:lnTo>
                  <a:pt x="8036319" y="19050"/>
                </a:lnTo>
                <a:lnTo>
                  <a:pt x="8036319" y="0"/>
                </a:lnTo>
                <a:close/>
              </a:path>
              <a:path w="11430000" h="1276350">
                <a:moveTo>
                  <a:pt x="8063560" y="1257300"/>
                </a:moveTo>
                <a:lnTo>
                  <a:pt x="8006410" y="1257300"/>
                </a:lnTo>
                <a:lnTo>
                  <a:pt x="8006410" y="1276350"/>
                </a:lnTo>
                <a:lnTo>
                  <a:pt x="8063560" y="1276350"/>
                </a:lnTo>
                <a:lnTo>
                  <a:pt x="8063560" y="1257300"/>
                </a:lnTo>
                <a:close/>
              </a:path>
              <a:path w="11430000" h="1276350">
                <a:moveTo>
                  <a:pt x="8131416" y="0"/>
                </a:moveTo>
                <a:lnTo>
                  <a:pt x="8074266" y="0"/>
                </a:lnTo>
                <a:lnTo>
                  <a:pt x="8074266" y="19050"/>
                </a:lnTo>
                <a:lnTo>
                  <a:pt x="8131416" y="19050"/>
                </a:lnTo>
                <a:lnTo>
                  <a:pt x="8131416" y="0"/>
                </a:lnTo>
                <a:close/>
              </a:path>
              <a:path w="11430000" h="1276350">
                <a:moveTo>
                  <a:pt x="8158658" y="1257300"/>
                </a:moveTo>
                <a:lnTo>
                  <a:pt x="8101508" y="1257300"/>
                </a:lnTo>
                <a:lnTo>
                  <a:pt x="8101508" y="1276350"/>
                </a:lnTo>
                <a:lnTo>
                  <a:pt x="8158658" y="1276350"/>
                </a:lnTo>
                <a:lnTo>
                  <a:pt x="8158658" y="1257300"/>
                </a:lnTo>
                <a:close/>
              </a:path>
              <a:path w="11430000" h="1276350">
                <a:moveTo>
                  <a:pt x="8226526" y="0"/>
                </a:moveTo>
                <a:lnTo>
                  <a:pt x="8169376" y="0"/>
                </a:lnTo>
                <a:lnTo>
                  <a:pt x="8169376" y="19050"/>
                </a:lnTo>
                <a:lnTo>
                  <a:pt x="8226526" y="19050"/>
                </a:lnTo>
                <a:lnTo>
                  <a:pt x="8226526" y="0"/>
                </a:lnTo>
                <a:close/>
              </a:path>
              <a:path w="11430000" h="1276350">
                <a:moveTo>
                  <a:pt x="8253768" y="1257300"/>
                </a:moveTo>
                <a:lnTo>
                  <a:pt x="8196618" y="1257300"/>
                </a:lnTo>
                <a:lnTo>
                  <a:pt x="8196618" y="1276350"/>
                </a:lnTo>
                <a:lnTo>
                  <a:pt x="8253768" y="1276350"/>
                </a:lnTo>
                <a:lnTo>
                  <a:pt x="8253768" y="1257300"/>
                </a:lnTo>
                <a:close/>
              </a:path>
              <a:path w="11430000" h="1276350">
                <a:moveTo>
                  <a:pt x="8321637" y="0"/>
                </a:moveTo>
                <a:lnTo>
                  <a:pt x="8264487" y="0"/>
                </a:lnTo>
                <a:lnTo>
                  <a:pt x="8264487" y="19050"/>
                </a:lnTo>
                <a:lnTo>
                  <a:pt x="8321637" y="19050"/>
                </a:lnTo>
                <a:lnTo>
                  <a:pt x="8321637" y="0"/>
                </a:lnTo>
                <a:close/>
              </a:path>
              <a:path w="11430000" h="1276350">
                <a:moveTo>
                  <a:pt x="8348878" y="1257300"/>
                </a:moveTo>
                <a:lnTo>
                  <a:pt x="8291728" y="1257300"/>
                </a:lnTo>
                <a:lnTo>
                  <a:pt x="8291728" y="1276350"/>
                </a:lnTo>
                <a:lnTo>
                  <a:pt x="8348878" y="1276350"/>
                </a:lnTo>
                <a:lnTo>
                  <a:pt x="8348878" y="1257300"/>
                </a:lnTo>
                <a:close/>
              </a:path>
              <a:path w="11430000" h="1276350">
                <a:moveTo>
                  <a:pt x="8416747" y="0"/>
                </a:moveTo>
                <a:lnTo>
                  <a:pt x="8359597" y="0"/>
                </a:lnTo>
                <a:lnTo>
                  <a:pt x="8359597" y="19050"/>
                </a:lnTo>
                <a:lnTo>
                  <a:pt x="8416747" y="19050"/>
                </a:lnTo>
                <a:lnTo>
                  <a:pt x="8416747" y="0"/>
                </a:lnTo>
                <a:close/>
              </a:path>
              <a:path w="11430000" h="1276350">
                <a:moveTo>
                  <a:pt x="8443976" y="1257300"/>
                </a:moveTo>
                <a:lnTo>
                  <a:pt x="8386826" y="1257300"/>
                </a:lnTo>
                <a:lnTo>
                  <a:pt x="8386826" y="1276350"/>
                </a:lnTo>
                <a:lnTo>
                  <a:pt x="8443976" y="1276350"/>
                </a:lnTo>
                <a:lnTo>
                  <a:pt x="8443976" y="1257300"/>
                </a:lnTo>
                <a:close/>
              </a:path>
              <a:path w="11430000" h="1276350">
                <a:moveTo>
                  <a:pt x="8511845" y="0"/>
                </a:moveTo>
                <a:lnTo>
                  <a:pt x="8454695" y="0"/>
                </a:lnTo>
                <a:lnTo>
                  <a:pt x="8454695" y="19050"/>
                </a:lnTo>
                <a:lnTo>
                  <a:pt x="8511845" y="19050"/>
                </a:lnTo>
                <a:lnTo>
                  <a:pt x="8511845" y="0"/>
                </a:lnTo>
                <a:close/>
              </a:path>
              <a:path w="11430000" h="1276350">
                <a:moveTo>
                  <a:pt x="8539086" y="1257300"/>
                </a:moveTo>
                <a:lnTo>
                  <a:pt x="8481936" y="1257300"/>
                </a:lnTo>
                <a:lnTo>
                  <a:pt x="8481936" y="1276350"/>
                </a:lnTo>
                <a:lnTo>
                  <a:pt x="8539086" y="1276350"/>
                </a:lnTo>
                <a:lnTo>
                  <a:pt x="8539086" y="1257300"/>
                </a:lnTo>
                <a:close/>
              </a:path>
              <a:path w="11430000" h="1276350">
                <a:moveTo>
                  <a:pt x="8606955" y="0"/>
                </a:moveTo>
                <a:lnTo>
                  <a:pt x="8549805" y="0"/>
                </a:lnTo>
                <a:lnTo>
                  <a:pt x="8549805" y="19050"/>
                </a:lnTo>
                <a:lnTo>
                  <a:pt x="8606955" y="19050"/>
                </a:lnTo>
                <a:lnTo>
                  <a:pt x="8606955" y="0"/>
                </a:lnTo>
                <a:close/>
              </a:path>
              <a:path w="11430000" h="1276350">
                <a:moveTo>
                  <a:pt x="8634197" y="1257300"/>
                </a:moveTo>
                <a:lnTo>
                  <a:pt x="8577047" y="1257300"/>
                </a:lnTo>
                <a:lnTo>
                  <a:pt x="8577047" y="1276350"/>
                </a:lnTo>
                <a:lnTo>
                  <a:pt x="8634197" y="1276350"/>
                </a:lnTo>
                <a:lnTo>
                  <a:pt x="8634197" y="1257300"/>
                </a:lnTo>
                <a:close/>
              </a:path>
              <a:path w="11430000" h="1276350">
                <a:moveTo>
                  <a:pt x="8702065" y="0"/>
                </a:moveTo>
                <a:lnTo>
                  <a:pt x="8644915" y="0"/>
                </a:lnTo>
                <a:lnTo>
                  <a:pt x="8644915" y="19050"/>
                </a:lnTo>
                <a:lnTo>
                  <a:pt x="8702065" y="19050"/>
                </a:lnTo>
                <a:lnTo>
                  <a:pt x="8702065" y="0"/>
                </a:lnTo>
                <a:close/>
              </a:path>
              <a:path w="11430000" h="1276350">
                <a:moveTo>
                  <a:pt x="8729294" y="1257300"/>
                </a:moveTo>
                <a:lnTo>
                  <a:pt x="8672144" y="1257300"/>
                </a:lnTo>
                <a:lnTo>
                  <a:pt x="8672144" y="1276350"/>
                </a:lnTo>
                <a:lnTo>
                  <a:pt x="8729294" y="1276350"/>
                </a:lnTo>
                <a:lnTo>
                  <a:pt x="8729294" y="1257300"/>
                </a:lnTo>
                <a:close/>
              </a:path>
              <a:path w="11430000" h="1276350">
                <a:moveTo>
                  <a:pt x="8797163" y="0"/>
                </a:moveTo>
                <a:lnTo>
                  <a:pt x="8740013" y="0"/>
                </a:lnTo>
                <a:lnTo>
                  <a:pt x="8740013" y="19050"/>
                </a:lnTo>
                <a:lnTo>
                  <a:pt x="8797163" y="19050"/>
                </a:lnTo>
                <a:lnTo>
                  <a:pt x="8797163" y="0"/>
                </a:lnTo>
                <a:close/>
              </a:path>
              <a:path w="11430000" h="1276350">
                <a:moveTo>
                  <a:pt x="8824404" y="1257300"/>
                </a:moveTo>
                <a:lnTo>
                  <a:pt x="8767254" y="1257300"/>
                </a:lnTo>
                <a:lnTo>
                  <a:pt x="8767254" y="1276350"/>
                </a:lnTo>
                <a:lnTo>
                  <a:pt x="8824404" y="1276350"/>
                </a:lnTo>
                <a:lnTo>
                  <a:pt x="8824404" y="1257300"/>
                </a:lnTo>
                <a:close/>
              </a:path>
              <a:path w="11430000" h="1276350">
                <a:moveTo>
                  <a:pt x="8892273" y="0"/>
                </a:moveTo>
                <a:lnTo>
                  <a:pt x="8835123" y="0"/>
                </a:lnTo>
                <a:lnTo>
                  <a:pt x="8835123" y="19050"/>
                </a:lnTo>
                <a:lnTo>
                  <a:pt x="8892273" y="19050"/>
                </a:lnTo>
                <a:lnTo>
                  <a:pt x="8892273" y="0"/>
                </a:lnTo>
                <a:close/>
              </a:path>
              <a:path w="11430000" h="1276350">
                <a:moveTo>
                  <a:pt x="8919515" y="1257300"/>
                </a:moveTo>
                <a:lnTo>
                  <a:pt x="8862365" y="1257300"/>
                </a:lnTo>
                <a:lnTo>
                  <a:pt x="8862365" y="1276350"/>
                </a:lnTo>
                <a:lnTo>
                  <a:pt x="8919515" y="1276350"/>
                </a:lnTo>
                <a:lnTo>
                  <a:pt x="8919515" y="1257300"/>
                </a:lnTo>
                <a:close/>
              </a:path>
              <a:path w="11430000" h="1276350">
                <a:moveTo>
                  <a:pt x="8987384" y="0"/>
                </a:moveTo>
                <a:lnTo>
                  <a:pt x="8930234" y="0"/>
                </a:lnTo>
                <a:lnTo>
                  <a:pt x="8930234" y="19050"/>
                </a:lnTo>
                <a:lnTo>
                  <a:pt x="8987384" y="19050"/>
                </a:lnTo>
                <a:lnTo>
                  <a:pt x="8987384" y="0"/>
                </a:lnTo>
                <a:close/>
              </a:path>
              <a:path w="11430000" h="1276350">
                <a:moveTo>
                  <a:pt x="9014612" y="1257300"/>
                </a:moveTo>
                <a:lnTo>
                  <a:pt x="8957462" y="1257300"/>
                </a:lnTo>
                <a:lnTo>
                  <a:pt x="8957462" y="1276350"/>
                </a:lnTo>
                <a:lnTo>
                  <a:pt x="9014612" y="1276350"/>
                </a:lnTo>
                <a:lnTo>
                  <a:pt x="9014612" y="1257300"/>
                </a:lnTo>
                <a:close/>
              </a:path>
              <a:path w="11430000" h="1276350">
                <a:moveTo>
                  <a:pt x="9082481" y="0"/>
                </a:moveTo>
                <a:lnTo>
                  <a:pt x="9025331" y="0"/>
                </a:lnTo>
                <a:lnTo>
                  <a:pt x="9025331" y="19050"/>
                </a:lnTo>
                <a:lnTo>
                  <a:pt x="9082481" y="19050"/>
                </a:lnTo>
                <a:lnTo>
                  <a:pt x="9082481" y="0"/>
                </a:lnTo>
                <a:close/>
              </a:path>
              <a:path w="11430000" h="1276350">
                <a:moveTo>
                  <a:pt x="9109723" y="1257300"/>
                </a:moveTo>
                <a:lnTo>
                  <a:pt x="9052573" y="1257300"/>
                </a:lnTo>
                <a:lnTo>
                  <a:pt x="9052573" y="1276350"/>
                </a:lnTo>
                <a:lnTo>
                  <a:pt x="9109723" y="1276350"/>
                </a:lnTo>
                <a:lnTo>
                  <a:pt x="9109723" y="1257300"/>
                </a:lnTo>
                <a:close/>
              </a:path>
              <a:path w="11430000" h="1276350">
                <a:moveTo>
                  <a:pt x="9177591" y="0"/>
                </a:moveTo>
                <a:lnTo>
                  <a:pt x="9120441" y="0"/>
                </a:lnTo>
                <a:lnTo>
                  <a:pt x="9120441" y="19050"/>
                </a:lnTo>
                <a:lnTo>
                  <a:pt x="9177591" y="19050"/>
                </a:lnTo>
                <a:lnTo>
                  <a:pt x="9177591" y="0"/>
                </a:lnTo>
                <a:close/>
              </a:path>
              <a:path w="11430000" h="1276350">
                <a:moveTo>
                  <a:pt x="9204833" y="1257300"/>
                </a:moveTo>
                <a:lnTo>
                  <a:pt x="9147683" y="1257300"/>
                </a:lnTo>
                <a:lnTo>
                  <a:pt x="9147683" y="1276350"/>
                </a:lnTo>
                <a:lnTo>
                  <a:pt x="9204833" y="1276350"/>
                </a:lnTo>
                <a:lnTo>
                  <a:pt x="9204833" y="1257300"/>
                </a:lnTo>
                <a:close/>
              </a:path>
              <a:path w="11430000" h="1276350">
                <a:moveTo>
                  <a:pt x="9272702" y="0"/>
                </a:moveTo>
                <a:lnTo>
                  <a:pt x="9215552" y="0"/>
                </a:lnTo>
                <a:lnTo>
                  <a:pt x="9215552" y="19050"/>
                </a:lnTo>
                <a:lnTo>
                  <a:pt x="9272702" y="19050"/>
                </a:lnTo>
                <a:lnTo>
                  <a:pt x="9272702" y="0"/>
                </a:lnTo>
                <a:close/>
              </a:path>
              <a:path w="11430000" h="1276350">
                <a:moveTo>
                  <a:pt x="9299931" y="1257300"/>
                </a:moveTo>
                <a:lnTo>
                  <a:pt x="9242781" y="1257300"/>
                </a:lnTo>
                <a:lnTo>
                  <a:pt x="9242781" y="1276350"/>
                </a:lnTo>
                <a:lnTo>
                  <a:pt x="9299931" y="1276350"/>
                </a:lnTo>
                <a:lnTo>
                  <a:pt x="9299931" y="1257300"/>
                </a:lnTo>
                <a:close/>
              </a:path>
              <a:path w="11430000" h="1276350">
                <a:moveTo>
                  <a:pt x="9367799" y="0"/>
                </a:moveTo>
                <a:lnTo>
                  <a:pt x="9310649" y="0"/>
                </a:lnTo>
                <a:lnTo>
                  <a:pt x="9310649" y="19050"/>
                </a:lnTo>
                <a:lnTo>
                  <a:pt x="9367799" y="19050"/>
                </a:lnTo>
                <a:lnTo>
                  <a:pt x="9367799" y="0"/>
                </a:lnTo>
                <a:close/>
              </a:path>
              <a:path w="11430000" h="1276350">
                <a:moveTo>
                  <a:pt x="9395041" y="1257300"/>
                </a:moveTo>
                <a:lnTo>
                  <a:pt x="9337891" y="1257300"/>
                </a:lnTo>
                <a:lnTo>
                  <a:pt x="9337891" y="1276350"/>
                </a:lnTo>
                <a:lnTo>
                  <a:pt x="9395041" y="1276350"/>
                </a:lnTo>
                <a:lnTo>
                  <a:pt x="9395041" y="1257300"/>
                </a:lnTo>
                <a:close/>
              </a:path>
              <a:path w="11430000" h="1276350">
                <a:moveTo>
                  <a:pt x="9462910" y="0"/>
                </a:moveTo>
                <a:lnTo>
                  <a:pt x="9405760" y="0"/>
                </a:lnTo>
                <a:lnTo>
                  <a:pt x="9405760" y="19050"/>
                </a:lnTo>
                <a:lnTo>
                  <a:pt x="9462910" y="19050"/>
                </a:lnTo>
                <a:lnTo>
                  <a:pt x="9462910" y="0"/>
                </a:lnTo>
                <a:close/>
              </a:path>
              <a:path w="11430000" h="1276350">
                <a:moveTo>
                  <a:pt x="9490151" y="1257300"/>
                </a:moveTo>
                <a:lnTo>
                  <a:pt x="9433001" y="1257300"/>
                </a:lnTo>
                <a:lnTo>
                  <a:pt x="9433001" y="1276350"/>
                </a:lnTo>
                <a:lnTo>
                  <a:pt x="9490151" y="1276350"/>
                </a:lnTo>
                <a:lnTo>
                  <a:pt x="9490151" y="1257300"/>
                </a:lnTo>
                <a:close/>
              </a:path>
              <a:path w="11430000" h="1276350">
                <a:moveTo>
                  <a:pt x="9558020" y="0"/>
                </a:moveTo>
                <a:lnTo>
                  <a:pt x="9500870" y="0"/>
                </a:lnTo>
                <a:lnTo>
                  <a:pt x="9500870" y="19050"/>
                </a:lnTo>
                <a:lnTo>
                  <a:pt x="9558020" y="19050"/>
                </a:lnTo>
                <a:lnTo>
                  <a:pt x="9558020" y="0"/>
                </a:lnTo>
                <a:close/>
              </a:path>
              <a:path w="11430000" h="1276350">
                <a:moveTo>
                  <a:pt x="9585261" y="1257300"/>
                </a:moveTo>
                <a:lnTo>
                  <a:pt x="9528111" y="1257300"/>
                </a:lnTo>
                <a:lnTo>
                  <a:pt x="9528111" y="1276350"/>
                </a:lnTo>
                <a:lnTo>
                  <a:pt x="9585261" y="1276350"/>
                </a:lnTo>
                <a:lnTo>
                  <a:pt x="9585261" y="1257300"/>
                </a:lnTo>
                <a:close/>
              </a:path>
              <a:path w="11430000" h="1276350">
                <a:moveTo>
                  <a:pt x="9653118" y="0"/>
                </a:moveTo>
                <a:lnTo>
                  <a:pt x="9595968" y="0"/>
                </a:lnTo>
                <a:lnTo>
                  <a:pt x="9595968" y="19050"/>
                </a:lnTo>
                <a:lnTo>
                  <a:pt x="9653118" y="19050"/>
                </a:lnTo>
                <a:lnTo>
                  <a:pt x="9653118" y="0"/>
                </a:lnTo>
                <a:close/>
              </a:path>
              <a:path w="11430000" h="1276350">
                <a:moveTo>
                  <a:pt x="9680359" y="1257300"/>
                </a:moveTo>
                <a:lnTo>
                  <a:pt x="9623209" y="1257300"/>
                </a:lnTo>
                <a:lnTo>
                  <a:pt x="9623209" y="1276350"/>
                </a:lnTo>
                <a:lnTo>
                  <a:pt x="9680359" y="1276350"/>
                </a:lnTo>
                <a:lnTo>
                  <a:pt x="9680359" y="1257300"/>
                </a:lnTo>
                <a:close/>
              </a:path>
              <a:path w="11430000" h="1276350">
                <a:moveTo>
                  <a:pt x="9748228" y="0"/>
                </a:moveTo>
                <a:lnTo>
                  <a:pt x="9691078" y="0"/>
                </a:lnTo>
                <a:lnTo>
                  <a:pt x="9691078" y="19050"/>
                </a:lnTo>
                <a:lnTo>
                  <a:pt x="9748228" y="19050"/>
                </a:lnTo>
                <a:lnTo>
                  <a:pt x="9748228" y="0"/>
                </a:lnTo>
                <a:close/>
              </a:path>
              <a:path w="11430000" h="1276350">
                <a:moveTo>
                  <a:pt x="9775469" y="1257300"/>
                </a:moveTo>
                <a:lnTo>
                  <a:pt x="9718319" y="1257300"/>
                </a:lnTo>
                <a:lnTo>
                  <a:pt x="9718319" y="1276350"/>
                </a:lnTo>
                <a:lnTo>
                  <a:pt x="9775469" y="1276350"/>
                </a:lnTo>
                <a:lnTo>
                  <a:pt x="9775469" y="1257300"/>
                </a:lnTo>
                <a:close/>
              </a:path>
              <a:path w="11430000" h="1276350">
                <a:moveTo>
                  <a:pt x="9843338" y="0"/>
                </a:moveTo>
                <a:lnTo>
                  <a:pt x="9786188" y="0"/>
                </a:lnTo>
                <a:lnTo>
                  <a:pt x="9786188" y="19050"/>
                </a:lnTo>
                <a:lnTo>
                  <a:pt x="9843338" y="19050"/>
                </a:lnTo>
                <a:lnTo>
                  <a:pt x="9843338" y="0"/>
                </a:lnTo>
                <a:close/>
              </a:path>
              <a:path w="11430000" h="1276350">
                <a:moveTo>
                  <a:pt x="9870580" y="1257300"/>
                </a:moveTo>
                <a:lnTo>
                  <a:pt x="9813430" y="1257300"/>
                </a:lnTo>
                <a:lnTo>
                  <a:pt x="9813430" y="1276350"/>
                </a:lnTo>
                <a:lnTo>
                  <a:pt x="9870580" y="1276350"/>
                </a:lnTo>
                <a:lnTo>
                  <a:pt x="9870580" y="1257300"/>
                </a:lnTo>
                <a:close/>
              </a:path>
              <a:path w="11430000" h="1276350">
                <a:moveTo>
                  <a:pt x="9938436" y="0"/>
                </a:moveTo>
                <a:lnTo>
                  <a:pt x="9881286" y="0"/>
                </a:lnTo>
                <a:lnTo>
                  <a:pt x="9881286" y="19050"/>
                </a:lnTo>
                <a:lnTo>
                  <a:pt x="9938436" y="19050"/>
                </a:lnTo>
                <a:lnTo>
                  <a:pt x="9938436" y="0"/>
                </a:lnTo>
                <a:close/>
              </a:path>
              <a:path w="11430000" h="1276350">
                <a:moveTo>
                  <a:pt x="9965677" y="1257300"/>
                </a:moveTo>
                <a:lnTo>
                  <a:pt x="9908527" y="1257300"/>
                </a:lnTo>
                <a:lnTo>
                  <a:pt x="9908527" y="1276350"/>
                </a:lnTo>
                <a:lnTo>
                  <a:pt x="9965677" y="1276350"/>
                </a:lnTo>
                <a:lnTo>
                  <a:pt x="9965677" y="1257300"/>
                </a:lnTo>
                <a:close/>
              </a:path>
              <a:path w="11430000" h="1276350">
                <a:moveTo>
                  <a:pt x="10033546" y="0"/>
                </a:moveTo>
                <a:lnTo>
                  <a:pt x="9976396" y="0"/>
                </a:lnTo>
                <a:lnTo>
                  <a:pt x="9976396" y="19050"/>
                </a:lnTo>
                <a:lnTo>
                  <a:pt x="10033546" y="19050"/>
                </a:lnTo>
                <a:lnTo>
                  <a:pt x="10033546" y="0"/>
                </a:lnTo>
                <a:close/>
              </a:path>
              <a:path w="11430000" h="1276350">
                <a:moveTo>
                  <a:pt x="10060788" y="1257300"/>
                </a:moveTo>
                <a:lnTo>
                  <a:pt x="10003638" y="1257300"/>
                </a:lnTo>
                <a:lnTo>
                  <a:pt x="10003638" y="1276350"/>
                </a:lnTo>
                <a:lnTo>
                  <a:pt x="10060788" y="1276350"/>
                </a:lnTo>
                <a:lnTo>
                  <a:pt x="10060788" y="1257300"/>
                </a:lnTo>
                <a:close/>
              </a:path>
              <a:path w="11430000" h="1276350">
                <a:moveTo>
                  <a:pt x="10128656" y="0"/>
                </a:moveTo>
                <a:lnTo>
                  <a:pt x="10071506" y="0"/>
                </a:lnTo>
                <a:lnTo>
                  <a:pt x="10071506" y="19050"/>
                </a:lnTo>
                <a:lnTo>
                  <a:pt x="10128656" y="19050"/>
                </a:lnTo>
                <a:lnTo>
                  <a:pt x="10128656" y="0"/>
                </a:lnTo>
                <a:close/>
              </a:path>
              <a:path w="11430000" h="1276350">
                <a:moveTo>
                  <a:pt x="10155898" y="1257300"/>
                </a:moveTo>
                <a:lnTo>
                  <a:pt x="10098748" y="1257300"/>
                </a:lnTo>
                <a:lnTo>
                  <a:pt x="10098748" y="1276350"/>
                </a:lnTo>
                <a:lnTo>
                  <a:pt x="10155898" y="1276350"/>
                </a:lnTo>
                <a:lnTo>
                  <a:pt x="10155898" y="1257300"/>
                </a:lnTo>
                <a:close/>
              </a:path>
              <a:path w="11430000" h="1276350">
                <a:moveTo>
                  <a:pt x="10223754" y="0"/>
                </a:moveTo>
                <a:lnTo>
                  <a:pt x="10166604" y="0"/>
                </a:lnTo>
                <a:lnTo>
                  <a:pt x="10166604" y="19050"/>
                </a:lnTo>
                <a:lnTo>
                  <a:pt x="10223754" y="19050"/>
                </a:lnTo>
                <a:lnTo>
                  <a:pt x="10223754" y="0"/>
                </a:lnTo>
                <a:close/>
              </a:path>
              <a:path w="11430000" h="1276350">
                <a:moveTo>
                  <a:pt x="10250995" y="1257300"/>
                </a:moveTo>
                <a:lnTo>
                  <a:pt x="10193845" y="1257300"/>
                </a:lnTo>
                <a:lnTo>
                  <a:pt x="10193845" y="1276350"/>
                </a:lnTo>
                <a:lnTo>
                  <a:pt x="10250995" y="1276350"/>
                </a:lnTo>
                <a:lnTo>
                  <a:pt x="10250995" y="1257300"/>
                </a:lnTo>
                <a:close/>
              </a:path>
              <a:path w="11430000" h="1276350">
                <a:moveTo>
                  <a:pt x="10318864" y="0"/>
                </a:moveTo>
                <a:lnTo>
                  <a:pt x="10261714" y="0"/>
                </a:lnTo>
                <a:lnTo>
                  <a:pt x="10261714" y="19050"/>
                </a:lnTo>
                <a:lnTo>
                  <a:pt x="10318864" y="19050"/>
                </a:lnTo>
                <a:lnTo>
                  <a:pt x="10318864" y="0"/>
                </a:lnTo>
                <a:close/>
              </a:path>
              <a:path w="11430000" h="1276350">
                <a:moveTo>
                  <a:pt x="10346106" y="1257300"/>
                </a:moveTo>
                <a:lnTo>
                  <a:pt x="10288956" y="1257300"/>
                </a:lnTo>
                <a:lnTo>
                  <a:pt x="10288956" y="1276350"/>
                </a:lnTo>
                <a:lnTo>
                  <a:pt x="10346106" y="1276350"/>
                </a:lnTo>
                <a:lnTo>
                  <a:pt x="10346106" y="1257300"/>
                </a:lnTo>
                <a:close/>
              </a:path>
              <a:path w="11430000" h="1276350">
                <a:moveTo>
                  <a:pt x="10413975" y="0"/>
                </a:moveTo>
                <a:lnTo>
                  <a:pt x="10356825" y="0"/>
                </a:lnTo>
                <a:lnTo>
                  <a:pt x="10356825" y="19050"/>
                </a:lnTo>
                <a:lnTo>
                  <a:pt x="10413975" y="19050"/>
                </a:lnTo>
                <a:lnTo>
                  <a:pt x="10413975" y="0"/>
                </a:lnTo>
                <a:close/>
              </a:path>
              <a:path w="11430000" h="1276350">
                <a:moveTo>
                  <a:pt x="10441216" y="1257300"/>
                </a:moveTo>
                <a:lnTo>
                  <a:pt x="10384066" y="1257300"/>
                </a:lnTo>
                <a:lnTo>
                  <a:pt x="10384066" y="1276350"/>
                </a:lnTo>
                <a:lnTo>
                  <a:pt x="10441216" y="1276350"/>
                </a:lnTo>
                <a:lnTo>
                  <a:pt x="10441216" y="1257300"/>
                </a:lnTo>
                <a:close/>
              </a:path>
              <a:path w="11430000" h="1276350">
                <a:moveTo>
                  <a:pt x="10509072" y="0"/>
                </a:moveTo>
                <a:lnTo>
                  <a:pt x="10451922" y="0"/>
                </a:lnTo>
                <a:lnTo>
                  <a:pt x="10451922" y="19050"/>
                </a:lnTo>
                <a:lnTo>
                  <a:pt x="10509072" y="19050"/>
                </a:lnTo>
                <a:lnTo>
                  <a:pt x="10509072" y="0"/>
                </a:lnTo>
                <a:close/>
              </a:path>
              <a:path w="11430000" h="1276350">
                <a:moveTo>
                  <a:pt x="10536314" y="1257300"/>
                </a:moveTo>
                <a:lnTo>
                  <a:pt x="10479164" y="1257300"/>
                </a:lnTo>
                <a:lnTo>
                  <a:pt x="10479164" y="1276350"/>
                </a:lnTo>
                <a:lnTo>
                  <a:pt x="10536314" y="1276350"/>
                </a:lnTo>
                <a:lnTo>
                  <a:pt x="10536314" y="1257300"/>
                </a:lnTo>
                <a:close/>
              </a:path>
              <a:path w="11430000" h="1276350">
                <a:moveTo>
                  <a:pt x="10604183" y="0"/>
                </a:moveTo>
                <a:lnTo>
                  <a:pt x="10547033" y="0"/>
                </a:lnTo>
                <a:lnTo>
                  <a:pt x="10547033" y="19050"/>
                </a:lnTo>
                <a:lnTo>
                  <a:pt x="10604183" y="19050"/>
                </a:lnTo>
                <a:lnTo>
                  <a:pt x="10604183" y="0"/>
                </a:lnTo>
                <a:close/>
              </a:path>
              <a:path w="11430000" h="1276350">
                <a:moveTo>
                  <a:pt x="10631424" y="1257300"/>
                </a:moveTo>
                <a:lnTo>
                  <a:pt x="10574274" y="1257300"/>
                </a:lnTo>
                <a:lnTo>
                  <a:pt x="10574274" y="1276350"/>
                </a:lnTo>
                <a:lnTo>
                  <a:pt x="10631424" y="1276350"/>
                </a:lnTo>
                <a:lnTo>
                  <a:pt x="10631424" y="1257300"/>
                </a:lnTo>
                <a:close/>
              </a:path>
              <a:path w="11430000" h="1276350">
                <a:moveTo>
                  <a:pt x="10699293" y="0"/>
                </a:moveTo>
                <a:lnTo>
                  <a:pt x="10642143" y="0"/>
                </a:lnTo>
                <a:lnTo>
                  <a:pt x="10642143" y="19050"/>
                </a:lnTo>
                <a:lnTo>
                  <a:pt x="10699293" y="19050"/>
                </a:lnTo>
                <a:lnTo>
                  <a:pt x="10699293" y="0"/>
                </a:lnTo>
                <a:close/>
              </a:path>
              <a:path w="11430000" h="1276350">
                <a:moveTo>
                  <a:pt x="10726534" y="1257300"/>
                </a:moveTo>
                <a:lnTo>
                  <a:pt x="10669384" y="1257300"/>
                </a:lnTo>
                <a:lnTo>
                  <a:pt x="10669384" y="1276350"/>
                </a:lnTo>
                <a:lnTo>
                  <a:pt x="10726534" y="1276350"/>
                </a:lnTo>
                <a:lnTo>
                  <a:pt x="10726534" y="1257300"/>
                </a:lnTo>
                <a:close/>
              </a:path>
              <a:path w="11430000" h="1276350">
                <a:moveTo>
                  <a:pt x="10794390" y="0"/>
                </a:moveTo>
                <a:lnTo>
                  <a:pt x="10737240" y="0"/>
                </a:lnTo>
                <a:lnTo>
                  <a:pt x="10737240" y="19050"/>
                </a:lnTo>
                <a:lnTo>
                  <a:pt x="10794390" y="19050"/>
                </a:lnTo>
                <a:lnTo>
                  <a:pt x="10794390" y="0"/>
                </a:lnTo>
                <a:close/>
              </a:path>
              <a:path w="11430000" h="1276350">
                <a:moveTo>
                  <a:pt x="10821632" y="1257300"/>
                </a:moveTo>
                <a:lnTo>
                  <a:pt x="10764482" y="1257300"/>
                </a:lnTo>
                <a:lnTo>
                  <a:pt x="10764482" y="1276350"/>
                </a:lnTo>
                <a:lnTo>
                  <a:pt x="10821632" y="1276350"/>
                </a:lnTo>
                <a:lnTo>
                  <a:pt x="10821632" y="1257300"/>
                </a:lnTo>
                <a:close/>
              </a:path>
              <a:path w="11430000" h="1276350">
                <a:moveTo>
                  <a:pt x="10889501" y="0"/>
                </a:moveTo>
                <a:lnTo>
                  <a:pt x="10832351" y="0"/>
                </a:lnTo>
                <a:lnTo>
                  <a:pt x="10832351" y="19050"/>
                </a:lnTo>
                <a:lnTo>
                  <a:pt x="10889501" y="19050"/>
                </a:lnTo>
                <a:lnTo>
                  <a:pt x="10889501" y="0"/>
                </a:lnTo>
                <a:close/>
              </a:path>
              <a:path w="11430000" h="1276350">
                <a:moveTo>
                  <a:pt x="10916742" y="1257300"/>
                </a:moveTo>
                <a:lnTo>
                  <a:pt x="10859592" y="1257300"/>
                </a:lnTo>
                <a:lnTo>
                  <a:pt x="10859592" y="1276350"/>
                </a:lnTo>
                <a:lnTo>
                  <a:pt x="10916742" y="1276350"/>
                </a:lnTo>
                <a:lnTo>
                  <a:pt x="10916742" y="1257300"/>
                </a:lnTo>
                <a:close/>
              </a:path>
              <a:path w="11430000" h="1276350">
                <a:moveTo>
                  <a:pt x="10984611" y="0"/>
                </a:moveTo>
                <a:lnTo>
                  <a:pt x="10927461" y="0"/>
                </a:lnTo>
                <a:lnTo>
                  <a:pt x="10927461" y="19050"/>
                </a:lnTo>
                <a:lnTo>
                  <a:pt x="10984611" y="19050"/>
                </a:lnTo>
                <a:lnTo>
                  <a:pt x="10984611" y="0"/>
                </a:lnTo>
                <a:close/>
              </a:path>
              <a:path w="11430000" h="1276350">
                <a:moveTo>
                  <a:pt x="11011853" y="1257300"/>
                </a:moveTo>
                <a:lnTo>
                  <a:pt x="10954703" y="1257300"/>
                </a:lnTo>
                <a:lnTo>
                  <a:pt x="10954703" y="1276350"/>
                </a:lnTo>
                <a:lnTo>
                  <a:pt x="11011853" y="1276350"/>
                </a:lnTo>
                <a:lnTo>
                  <a:pt x="11011853" y="1257300"/>
                </a:lnTo>
                <a:close/>
              </a:path>
              <a:path w="11430000" h="1276350">
                <a:moveTo>
                  <a:pt x="11079721" y="0"/>
                </a:moveTo>
                <a:lnTo>
                  <a:pt x="11022571" y="0"/>
                </a:lnTo>
                <a:lnTo>
                  <a:pt x="11022571" y="19050"/>
                </a:lnTo>
                <a:lnTo>
                  <a:pt x="11079721" y="19050"/>
                </a:lnTo>
                <a:lnTo>
                  <a:pt x="11079721" y="0"/>
                </a:lnTo>
                <a:close/>
              </a:path>
              <a:path w="11430000" h="1276350">
                <a:moveTo>
                  <a:pt x="11106950" y="1257300"/>
                </a:moveTo>
                <a:lnTo>
                  <a:pt x="11049800" y="1257300"/>
                </a:lnTo>
                <a:lnTo>
                  <a:pt x="11049800" y="1276350"/>
                </a:lnTo>
                <a:lnTo>
                  <a:pt x="11106950" y="1276350"/>
                </a:lnTo>
                <a:lnTo>
                  <a:pt x="11106950" y="1257300"/>
                </a:lnTo>
                <a:close/>
              </a:path>
              <a:path w="11430000" h="1276350">
                <a:moveTo>
                  <a:pt x="11174819" y="0"/>
                </a:moveTo>
                <a:lnTo>
                  <a:pt x="11117669" y="0"/>
                </a:lnTo>
                <a:lnTo>
                  <a:pt x="11117669" y="19050"/>
                </a:lnTo>
                <a:lnTo>
                  <a:pt x="11174819" y="19050"/>
                </a:lnTo>
                <a:lnTo>
                  <a:pt x="11174819" y="0"/>
                </a:lnTo>
                <a:close/>
              </a:path>
              <a:path w="11430000" h="1276350">
                <a:moveTo>
                  <a:pt x="11202060" y="1257300"/>
                </a:moveTo>
                <a:lnTo>
                  <a:pt x="11144910" y="1257300"/>
                </a:lnTo>
                <a:lnTo>
                  <a:pt x="11144910" y="1276350"/>
                </a:lnTo>
                <a:lnTo>
                  <a:pt x="11202060" y="1276350"/>
                </a:lnTo>
                <a:lnTo>
                  <a:pt x="11202060" y="1257300"/>
                </a:lnTo>
                <a:close/>
              </a:path>
              <a:path w="11430000" h="1276350">
                <a:moveTo>
                  <a:pt x="11269929" y="0"/>
                </a:moveTo>
                <a:lnTo>
                  <a:pt x="11212779" y="0"/>
                </a:lnTo>
                <a:lnTo>
                  <a:pt x="11212779" y="19050"/>
                </a:lnTo>
                <a:lnTo>
                  <a:pt x="11269929" y="19050"/>
                </a:lnTo>
                <a:lnTo>
                  <a:pt x="11269929" y="0"/>
                </a:lnTo>
                <a:close/>
              </a:path>
              <a:path w="11430000" h="1276350">
                <a:moveTo>
                  <a:pt x="11297171" y="1257300"/>
                </a:moveTo>
                <a:lnTo>
                  <a:pt x="11240021" y="1257300"/>
                </a:lnTo>
                <a:lnTo>
                  <a:pt x="11240021" y="1276350"/>
                </a:lnTo>
                <a:lnTo>
                  <a:pt x="11297171" y="1276350"/>
                </a:lnTo>
                <a:lnTo>
                  <a:pt x="11297171" y="1257300"/>
                </a:lnTo>
                <a:close/>
              </a:path>
              <a:path w="11430000" h="1276350">
                <a:moveTo>
                  <a:pt x="11367072" y="3073"/>
                </a:moveTo>
                <a:lnTo>
                  <a:pt x="11361318" y="1625"/>
                </a:lnTo>
                <a:lnTo>
                  <a:pt x="11353063" y="406"/>
                </a:lnTo>
                <a:lnTo>
                  <a:pt x="11344656" y="0"/>
                </a:lnTo>
                <a:lnTo>
                  <a:pt x="11307890" y="0"/>
                </a:lnTo>
                <a:lnTo>
                  <a:pt x="11307890" y="19050"/>
                </a:lnTo>
                <a:lnTo>
                  <a:pt x="11344656" y="19050"/>
                </a:lnTo>
                <a:lnTo>
                  <a:pt x="11351197" y="19367"/>
                </a:lnTo>
                <a:lnTo>
                  <a:pt x="11357597" y="20320"/>
                </a:lnTo>
                <a:lnTo>
                  <a:pt x="11362068" y="21437"/>
                </a:lnTo>
                <a:lnTo>
                  <a:pt x="11367072" y="3073"/>
                </a:lnTo>
                <a:close/>
              </a:path>
              <a:path w="11430000" h="1276350">
                <a:moveTo>
                  <a:pt x="11394897" y="1259890"/>
                </a:moveTo>
                <a:lnTo>
                  <a:pt x="11383683" y="1244523"/>
                </a:lnTo>
                <a:lnTo>
                  <a:pt x="11381499" y="1246149"/>
                </a:lnTo>
                <a:lnTo>
                  <a:pt x="11375949" y="1249464"/>
                </a:lnTo>
                <a:lnTo>
                  <a:pt x="11344656" y="1257300"/>
                </a:lnTo>
                <a:lnTo>
                  <a:pt x="11335118" y="1257300"/>
                </a:lnTo>
                <a:lnTo>
                  <a:pt x="11335118" y="1276350"/>
                </a:lnTo>
                <a:lnTo>
                  <a:pt x="11344656" y="1276350"/>
                </a:lnTo>
                <a:lnTo>
                  <a:pt x="11353063" y="1275943"/>
                </a:lnTo>
                <a:lnTo>
                  <a:pt x="11392091" y="1261986"/>
                </a:lnTo>
                <a:lnTo>
                  <a:pt x="11394897" y="1259890"/>
                </a:lnTo>
                <a:close/>
              </a:path>
              <a:path w="11430000" h="1276350">
                <a:moveTo>
                  <a:pt x="11429860" y="82308"/>
                </a:moveTo>
                <a:lnTo>
                  <a:pt x="11419916" y="45072"/>
                </a:lnTo>
                <a:lnTo>
                  <a:pt x="11404295" y="24358"/>
                </a:lnTo>
                <a:lnTo>
                  <a:pt x="11390986" y="37973"/>
                </a:lnTo>
                <a:lnTo>
                  <a:pt x="11391544" y="38468"/>
                </a:lnTo>
                <a:lnTo>
                  <a:pt x="11395926" y="43319"/>
                </a:lnTo>
                <a:lnTo>
                  <a:pt x="11410645" y="78816"/>
                </a:lnTo>
                <a:lnTo>
                  <a:pt x="11410836" y="82981"/>
                </a:lnTo>
                <a:lnTo>
                  <a:pt x="11429860" y="82308"/>
                </a:lnTo>
                <a:close/>
              </a:path>
              <a:path w="11430000" h="1276350">
                <a:moveTo>
                  <a:pt x="11430000" y="1166622"/>
                </a:moveTo>
                <a:lnTo>
                  <a:pt x="11410950" y="1166622"/>
                </a:lnTo>
                <a:lnTo>
                  <a:pt x="11410950" y="1191006"/>
                </a:lnTo>
                <a:lnTo>
                  <a:pt x="11410645" y="1197546"/>
                </a:lnTo>
                <a:lnTo>
                  <a:pt x="11409693" y="1203947"/>
                </a:lnTo>
                <a:lnTo>
                  <a:pt x="11408118" y="1210221"/>
                </a:lnTo>
                <a:lnTo>
                  <a:pt x="11405908" y="1216380"/>
                </a:lnTo>
                <a:lnTo>
                  <a:pt x="11404752" y="1218819"/>
                </a:lnTo>
                <a:lnTo>
                  <a:pt x="11422024" y="1226820"/>
                </a:lnTo>
                <a:lnTo>
                  <a:pt x="11430000" y="1191006"/>
                </a:lnTo>
                <a:lnTo>
                  <a:pt x="11430000" y="1166622"/>
                </a:lnTo>
                <a:close/>
              </a:path>
              <a:path w="11430000" h="1276350">
                <a:moveTo>
                  <a:pt x="11430000" y="1071511"/>
                </a:moveTo>
                <a:lnTo>
                  <a:pt x="11410950" y="1071511"/>
                </a:lnTo>
                <a:lnTo>
                  <a:pt x="11410950" y="1128661"/>
                </a:lnTo>
                <a:lnTo>
                  <a:pt x="11430000" y="1128661"/>
                </a:lnTo>
                <a:lnTo>
                  <a:pt x="11430000" y="1071511"/>
                </a:lnTo>
                <a:close/>
              </a:path>
              <a:path w="11430000" h="1276350">
                <a:moveTo>
                  <a:pt x="11430000" y="976414"/>
                </a:moveTo>
                <a:lnTo>
                  <a:pt x="11410950" y="976414"/>
                </a:lnTo>
                <a:lnTo>
                  <a:pt x="11410950" y="1033564"/>
                </a:lnTo>
                <a:lnTo>
                  <a:pt x="11430000" y="1033564"/>
                </a:lnTo>
                <a:lnTo>
                  <a:pt x="11430000" y="976414"/>
                </a:lnTo>
                <a:close/>
              </a:path>
              <a:path w="11430000" h="1276350">
                <a:moveTo>
                  <a:pt x="11430000" y="881303"/>
                </a:moveTo>
                <a:lnTo>
                  <a:pt x="11410950" y="881303"/>
                </a:lnTo>
                <a:lnTo>
                  <a:pt x="11410950" y="938453"/>
                </a:lnTo>
                <a:lnTo>
                  <a:pt x="11430000" y="938453"/>
                </a:lnTo>
                <a:lnTo>
                  <a:pt x="11430000" y="881303"/>
                </a:lnTo>
                <a:close/>
              </a:path>
              <a:path w="11430000" h="1276350">
                <a:moveTo>
                  <a:pt x="11430000" y="786193"/>
                </a:moveTo>
                <a:lnTo>
                  <a:pt x="11410950" y="786193"/>
                </a:lnTo>
                <a:lnTo>
                  <a:pt x="11410950" y="843343"/>
                </a:lnTo>
                <a:lnTo>
                  <a:pt x="11430000" y="843343"/>
                </a:lnTo>
                <a:lnTo>
                  <a:pt x="11430000" y="786193"/>
                </a:lnTo>
                <a:close/>
              </a:path>
              <a:path w="11430000" h="1276350">
                <a:moveTo>
                  <a:pt x="11430000" y="691095"/>
                </a:moveTo>
                <a:lnTo>
                  <a:pt x="11410950" y="691095"/>
                </a:lnTo>
                <a:lnTo>
                  <a:pt x="11410950" y="748245"/>
                </a:lnTo>
                <a:lnTo>
                  <a:pt x="11430000" y="748245"/>
                </a:lnTo>
                <a:lnTo>
                  <a:pt x="11430000" y="691095"/>
                </a:lnTo>
                <a:close/>
              </a:path>
              <a:path w="11430000" h="1276350">
                <a:moveTo>
                  <a:pt x="11430000" y="595985"/>
                </a:moveTo>
                <a:lnTo>
                  <a:pt x="11410950" y="595985"/>
                </a:lnTo>
                <a:lnTo>
                  <a:pt x="11410950" y="653135"/>
                </a:lnTo>
                <a:lnTo>
                  <a:pt x="11430000" y="653135"/>
                </a:lnTo>
                <a:lnTo>
                  <a:pt x="11430000" y="595985"/>
                </a:lnTo>
                <a:close/>
              </a:path>
              <a:path w="11430000" h="1276350">
                <a:moveTo>
                  <a:pt x="11430000" y="500875"/>
                </a:moveTo>
                <a:lnTo>
                  <a:pt x="11410950" y="500875"/>
                </a:lnTo>
                <a:lnTo>
                  <a:pt x="11410950" y="558025"/>
                </a:lnTo>
                <a:lnTo>
                  <a:pt x="11430000" y="558025"/>
                </a:lnTo>
                <a:lnTo>
                  <a:pt x="11430000" y="500875"/>
                </a:lnTo>
                <a:close/>
              </a:path>
              <a:path w="11430000" h="1276350">
                <a:moveTo>
                  <a:pt x="11430000" y="405777"/>
                </a:moveTo>
                <a:lnTo>
                  <a:pt x="11410950" y="405777"/>
                </a:lnTo>
                <a:lnTo>
                  <a:pt x="11410950" y="462927"/>
                </a:lnTo>
                <a:lnTo>
                  <a:pt x="11430000" y="462927"/>
                </a:lnTo>
                <a:lnTo>
                  <a:pt x="11430000" y="405777"/>
                </a:lnTo>
                <a:close/>
              </a:path>
              <a:path w="11430000" h="1276350">
                <a:moveTo>
                  <a:pt x="11430000" y="310667"/>
                </a:moveTo>
                <a:lnTo>
                  <a:pt x="11410950" y="310667"/>
                </a:lnTo>
                <a:lnTo>
                  <a:pt x="11410950" y="367817"/>
                </a:lnTo>
                <a:lnTo>
                  <a:pt x="11430000" y="367817"/>
                </a:lnTo>
                <a:lnTo>
                  <a:pt x="11430000" y="310667"/>
                </a:lnTo>
                <a:close/>
              </a:path>
              <a:path w="11430000" h="1276350">
                <a:moveTo>
                  <a:pt x="11430000" y="215557"/>
                </a:moveTo>
                <a:lnTo>
                  <a:pt x="11410950" y="215557"/>
                </a:lnTo>
                <a:lnTo>
                  <a:pt x="11410950" y="272707"/>
                </a:lnTo>
                <a:lnTo>
                  <a:pt x="11430000" y="272707"/>
                </a:lnTo>
                <a:lnTo>
                  <a:pt x="11430000" y="215557"/>
                </a:lnTo>
                <a:close/>
              </a:path>
              <a:path w="11430000" h="1276350">
                <a:moveTo>
                  <a:pt x="11430000" y="120459"/>
                </a:moveTo>
                <a:lnTo>
                  <a:pt x="11410950" y="120459"/>
                </a:lnTo>
                <a:lnTo>
                  <a:pt x="11410950" y="177609"/>
                </a:lnTo>
                <a:lnTo>
                  <a:pt x="11430000" y="177609"/>
                </a:lnTo>
                <a:lnTo>
                  <a:pt x="11430000" y="120459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07145" y="1020953"/>
            <a:ext cx="817816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6750" b="0" spc="-742" baseline="-15000" dirty="0">
                <a:solidFill>
                  <a:srgbClr val="000080"/>
                </a:solidFill>
                <a:latin typeface="Arial MT"/>
                <a:cs typeface="Arial MT"/>
              </a:rPr>
              <a:t></a:t>
            </a:r>
            <a:r>
              <a:rPr sz="6750" b="0" spc="-330" baseline="-15000" dirty="0">
                <a:solidFill>
                  <a:srgbClr val="000080"/>
                </a:solidFill>
                <a:latin typeface="Arial MT"/>
                <a:cs typeface="Arial MT"/>
              </a:rPr>
              <a:t> </a:t>
            </a:r>
            <a:r>
              <a:rPr sz="2500" spc="310" dirty="0">
                <a:solidFill>
                  <a:srgbClr val="000080"/>
                </a:solidFill>
              </a:rPr>
              <a:t>Hệ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265" dirty="0">
                <a:solidFill>
                  <a:srgbClr val="000080"/>
                </a:solidFill>
              </a:rPr>
              <a:t>thống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245" dirty="0">
                <a:solidFill>
                  <a:srgbClr val="000080"/>
                </a:solidFill>
              </a:rPr>
              <a:t>Quản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200" dirty="0">
                <a:solidFill>
                  <a:srgbClr val="000080"/>
                </a:solidFill>
              </a:rPr>
              <a:t>lý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95" dirty="0">
                <a:solidFill>
                  <a:srgbClr val="000080"/>
                </a:solidFill>
              </a:rPr>
              <a:t>Trường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180" dirty="0">
                <a:solidFill>
                  <a:srgbClr val="000080"/>
                </a:solidFill>
              </a:rPr>
              <a:t>học</a:t>
            </a:r>
            <a:r>
              <a:rPr sz="2500" spc="190" dirty="0">
                <a:solidFill>
                  <a:srgbClr val="000080"/>
                </a:solidFill>
              </a:rPr>
              <a:t> </a:t>
            </a:r>
            <a:r>
              <a:rPr sz="2500" spc="229" dirty="0">
                <a:solidFill>
                  <a:srgbClr val="000080"/>
                </a:solidFill>
              </a:rPr>
              <a:t>Thông</a:t>
            </a:r>
            <a:r>
              <a:rPr sz="2500" spc="185" dirty="0">
                <a:solidFill>
                  <a:srgbClr val="000080"/>
                </a:solidFill>
              </a:rPr>
              <a:t> </a:t>
            </a:r>
            <a:r>
              <a:rPr sz="2500" spc="240" dirty="0">
                <a:solidFill>
                  <a:srgbClr val="000080"/>
                </a:solidFill>
              </a:rPr>
              <a:t>minh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297" y="1852676"/>
            <a:ext cx="1045146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Là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tâm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xử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điều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phối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4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động, </a:t>
            </a:r>
            <a:r>
              <a:rPr sz="1500" spc="13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bảo </a:t>
            </a:r>
            <a:r>
              <a:rPr sz="1500" spc="11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vận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50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quả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chính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xác </a:t>
            </a:r>
            <a:r>
              <a:rPr sz="150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nghiệp</a:t>
            </a:r>
            <a:r>
              <a:rPr sz="150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vụ.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514600"/>
            <a:ext cx="12191999" cy="83057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6984" y="2622295"/>
            <a:ext cx="267970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34000" dirty="0">
                <a:solidFill>
                  <a:srgbClr val="008080"/>
                </a:solidFill>
                <a:latin typeface="Arial MT"/>
                <a:cs typeface="Arial MT"/>
              </a:rPr>
              <a:t></a:t>
            </a:r>
            <a:r>
              <a:rPr sz="5100" spc="67" baseline="-34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650" b="1" spc="1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Tính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toán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&amp;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1376" y="3145789"/>
            <a:ext cx="209168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loại</a:t>
            </a:r>
            <a:r>
              <a:rPr sz="165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Học </a:t>
            </a:r>
            <a:r>
              <a:rPr sz="1650" b="1" spc="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lực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0376" y="3609847"/>
            <a:ext cx="186563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115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4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động:</a:t>
            </a:r>
            <a:r>
              <a:rPr sz="115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6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Xử</a:t>
            </a:r>
            <a:r>
              <a:rPr sz="115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15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15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vụ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84" y="3890162"/>
            <a:ext cx="3060700" cy="22148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3690" marR="30480" indent="-276225" algn="just">
              <a:lnSpc>
                <a:spcPct val="122000"/>
              </a:lnSpc>
              <a:spcBef>
                <a:spcPts val="85"/>
              </a:spcBef>
            </a:pPr>
            <a:r>
              <a:rPr sz="2625" baseline="-27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09" baseline="-27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Tính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toán</a:t>
            </a:r>
            <a:r>
              <a:rPr sz="1350" b="1" spc="7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chính</a:t>
            </a:r>
            <a:r>
              <a:rPr sz="1350" b="1" spc="7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xác:</a:t>
            </a:r>
            <a:r>
              <a:rPr sz="1350" b="1" spc="3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điểm,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trung bình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môn,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kỳ/năm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313690" marR="119380" indent="-276225">
              <a:lnSpc>
                <a:spcPct val="120000"/>
              </a:lnSpc>
              <a:spcBef>
                <a:spcPts val="255"/>
              </a:spcBef>
            </a:pPr>
            <a:r>
              <a:rPr sz="2625" spc="-30" baseline="-24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47" baseline="-24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350" b="1" spc="8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loại</a:t>
            </a:r>
            <a:r>
              <a:rPr sz="1350" b="1" spc="8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8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35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lực:</a:t>
            </a:r>
            <a:r>
              <a:rPr sz="1350" b="1" spc="4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Dựa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ngưỡng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xếp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loại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1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lực</a:t>
            </a:r>
            <a:r>
              <a:rPr sz="1350" spc="1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(Giỏi,</a:t>
            </a:r>
            <a:r>
              <a:rPr sz="1350" spc="1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Khá,</a:t>
            </a:r>
            <a:r>
              <a:rPr sz="1350" spc="1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350" spc="1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bình,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Yếu)</a:t>
            </a:r>
            <a:r>
              <a:rPr sz="135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7662" y="2888995"/>
            <a:ext cx="40957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59" dirty="0">
                <a:solidFill>
                  <a:srgbClr val="008080"/>
                </a:solidFill>
                <a:latin typeface="Arial MT"/>
                <a:cs typeface="Arial MT"/>
              </a:rPr>
              <a:t>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4262" y="2606544"/>
            <a:ext cx="237744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250" spc="-735" baseline="-33000" dirty="0">
                <a:solidFill>
                  <a:srgbClr val="008080"/>
                </a:solidFill>
                <a:latin typeface="Arial MT"/>
                <a:cs typeface="Arial MT"/>
              </a:rPr>
              <a:t></a:t>
            </a:r>
            <a:r>
              <a:rPr sz="5250" spc="30" baseline="-3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650" b="1" spc="2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Xét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duyệt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Điều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28654" y="3145789"/>
            <a:ext cx="14903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kiện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Lên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5655" y="3609847"/>
            <a:ext cx="25831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4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động: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4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giá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150" b="1" spc="10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loại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2262" y="3890162"/>
            <a:ext cx="3141980" cy="1957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3690" marR="30480" indent="-276225">
              <a:lnSpc>
                <a:spcPct val="120000"/>
              </a:lnSpc>
              <a:spcBef>
                <a:spcPts val="120"/>
              </a:spcBef>
            </a:pPr>
            <a:r>
              <a:rPr sz="2625" spc="-30" baseline="-27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17" baseline="-27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giá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điều</a:t>
            </a:r>
            <a:r>
              <a:rPr sz="1350" b="1" spc="7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kiện:</a:t>
            </a:r>
            <a:r>
              <a:rPr sz="1350" b="1" spc="3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điều kiện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lên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lớp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dựa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313690" marR="33655" indent="-276225">
              <a:lnSpc>
                <a:spcPct val="120000"/>
              </a:lnSpc>
              <a:spcBef>
                <a:spcPts val="250"/>
              </a:spcBef>
            </a:pPr>
            <a:r>
              <a:rPr sz="2625" spc="-30" baseline="-24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25" baseline="-24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14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Đề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4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xuất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5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kết</a:t>
            </a:r>
            <a:r>
              <a:rPr sz="1350" b="1" spc="8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quả:</a:t>
            </a:r>
            <a:r>
              <a:rPr sz="1350" b="1" spc="3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xuất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danh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sách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đủ/không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đủ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điều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kiện,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khách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52941" y="2840989"/>
            <a:ext cx="2811145" cy="589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1335">
              <a:lnSpc>
                <a:spcPts val="1240"/>
              </a:lnSpc>
              <a:spcBef>
                <a:spcPts val="130"/>
              </a:spcBef>
            </a:pPr>
            <a:r>
              <a:rPr sz="165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Vận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hành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Bảo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trì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160"/>
              </a:lnSpc>
            </a:pPr>
            <a:r>
              <a:rPr sz="3250" spc="-50" dirty="0">
                <a:solidFill>
                  <a:srgbClr val="008080"/>
                </a:solidFill>
                <a:latin typeface="Arial MT"/>
                <a:cs typeface="Arial MT"/>
              </a:rPr>
              <a:t>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61933" y="3145789"/>
            <a:ext cx="11277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2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80933" y="3609847"/>
            <a:ext cx="25450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4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động: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4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Vận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3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hành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9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Bảo</a:t>
            </a:r>
            <a:r>
              <a:rPr sz="1150" b="1" spc="10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45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mật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7541" y="3890162"/>
            <a:ext cx="3111500" cy="1957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3690" marR="76200" indent="-276225">
              <a:lnSpc>
                <a:spcPct val="120000"/>
              </a:lnSpc>
              <a:spcBef>
                <a:spcPts val="120"/>
              </a:spcBef>
            </a:pPr>
            <a:r>
              <a:rPr sz="2625" spc="-30" baseline="-27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47" baseline="-27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Gửi</a:t>
            </a:r>
            <a:r>
              <a:rPr sz="135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350" b="1" spc="8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báo:</a:t>
            </a:r>
            <a:r>
              <a:rPr sz="1350" b="1" spc="5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gửi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lịch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học,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điểm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số,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nhắc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nhở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người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dùng.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313690" marR="30480" indent="-276225">
              <a:lnSpc>
                <a:spcPct val="120000"/>
              </a:lnSpc>
              <a:spcBef>
                <a:spcPts val="250"/>
              </a:spcBef>
            </a:pPr>
            <a:r>
              <a:rPr sz="2625" spc="-30" baseline="-24000" dirty="0">
                <a:solidFill>
                  <a:srgbClr val="008080"/>
                </a:solidFill>
                <a:latin typeface="Arial MT"/>
                <a:cs typeface="Arial MT"/>
              </a:rPr>
              <a:t></a:t>
            </a:r>
            <a:r>
              <a:rPr sz="2625" spc="225" baseline="-24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Sao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5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lưu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350" b="1" spc="8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Ghi</a:t>
            </a:r>
            <a:r>
              <a:rPr sz="135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log:</a:t>
            </a:r>
            <a:r>
              <a:rPr sz="1350" b="1" spc="4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sao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lưu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kỳ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ghi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lại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6743700"/>
            <a:ext cx="11410949" cy="36861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557263" y="6989317"/>
            <a:ext cx="7077709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Tối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ưu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hóa</a:t>
            </a:r>
            <a:r>
              <a:rPr sz="20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quả</a:t>
            </a:r>
            <a:r>
              <a:rPr sz="20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vượt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trội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20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hóa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3809" y="7889087"/>
            <a:ext cx="517398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chức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là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trái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tim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lý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minh,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giảm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thiểu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đáng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kể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vụ </a:t>
            </a:r>
            <a:r>
              <a:rPr sz="1350" spc="11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thủ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công,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kiệm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gian,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nhân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lực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cao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độ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chính xác.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chuyển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đổi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truyền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sang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350" spc="5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không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chỉ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cải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thiện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suất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mà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còn cho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phép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nhà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nguồn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lực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vào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dục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cốt </a:t>
            </a:r>
            <a:r>
              <a:rPr sz="1350" spc="3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lõi.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825" y="7515225"/>
            <a:ext cx="5324474" cy="266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42583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10.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Kết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quả</a:t>
            </a:r>
            <a:r>
              <a:rPr sz="3000" b="1" spc="2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dự</a:t>
            </a:r>
            <a:r>
              <a:rPr sz="300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kiến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7847" y="1033272"/>
            <a:ext cx="3785870" cy="4173220"/>
            <a:chOff x="307847" y="1033272"/>
            <a:chExt cx="3785870" cy="4173220"/>
          </a:xfrm>
        </p:grpSpPr>
        <p:sp>
          <p:nvSpPr>
            <p:cNvPr id="4" name="object 4"/>
            <p:cNvSpPr/>
            <p:nvPr/>
          </p:nvSpPr>
          <p:spPr>
            <a:xfrm>
              <a:off x="307835" y="1033284"/>
              <a:ext cx="3785870" cy="4173220"/>
            </a:xfrm>
            <a:custGeom>
              <a:avLst/>
              <a:gdLst/>
              <a:ahLst/>
              <a:cxnLst/>
              <a:rect l="l" t="t" r="r" b="b"/>
              <a:pathLst>
                <a:path w="3785870" h="4173220">
                  <a:moveTo>
                    <a:pt x="3785616" y="0"/>
                  </a:moveTo>
                  <a:lnTo>
                    <a:pt x="3702177" y="0"/>
                  </a:lnTo>
                  <a:lnTo>
                    <a:pt x="3702177" y="118872"/>
                  </a:lnTo>
                  <a:lnTo>
                    <a:pt x="3702177" y="3977259"/>
                  </a:lnTo>
                  <a:lnTo>
                    <a:pt x="3689413" y="4019385"/>
                  </a:lnTo>
                  <a:lnTo>
                    <a:pt x="3655377" y="4047299"/>
                  </a:lnTo>
                  <a:lnTo>
                    <a:pt x="3626358" y="4053078"/>
                  </a:lnTo>
                  <a:lnTo>
                    <a:pt x="158496" y="4053078"/>
                  </a:lnTo>
                  <a:lnTo>
                    <a:pt x="116370" y="4040301"/>
                  </a:lnTo>
                  <a:lnTo>
                    <a:pt x="88455" y="4006265"/>
                  </a:lnTo>
                  <a:lnTo>
                    <a:pt x="82677" y="3977259"/>
                  </a:lnTo>
                  <a:lnTo>
                    <a:pt x="82677" y="118872"/>
                  </a:lnTo>
                  <a:lnTo>
                    <a:pt x="95453" y="76733"/>
                  </a:lnTo>
                  <a:lnTo>
                    <a:pt x="129489" y="48818"/>
                  </a:lnTo>
                  <a:lnTo>
                    <a:pt x="158496" y="43053"/>
                  </a:lnTo>
                  <a:lnTo>
                    <a:pt x="3626358" y="43053"/>
                  </a:lnTo>
                  <a:lnTo>
                    <a:pt x="3668496" y="55816"/>
                  </a:lnTo>
                  <a:lnTo>
                    <a:pt x="3696411" y="89852"/>
                  </a:lnTo>
                  <a:lnTo>
                    <a:pt x="3702177" y="118872"/>
                  </a:lnTo>
                  <a:lnTo>
                    <a:pt x="3702177" y="0"/>
                  </a:lnTo>
                  <a:lnTo>
                    <a:pt x="0" y="0"/>
                  </a:lnTo>
                  <a:lnTo>
                    <a:pt x="0" y="4172712"/>
                  </a:lnTo>
                  <a:lnTo>
                    <a:pt x="3785616" y="4172712"/>
                  </a:lnTo>
                  <a:lnTo>
                    <a:pt x="3785616" y="405307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5762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3553734" y="4019549"/>
                  </a:moveTo>
                  <a:lnTo>
                    <a:pt x="75290" y="4019549"/>
                  </a:lnTo>
                  <a:lnTo>
                    <a:pt x="70050" y="4019033"/>
                  </a:lnTo>
                  <a:lnTo>
                    <a:pt x="31413" y="4003029"/>
                  </a:lnTo>
                  <a:lnTo>
                    <a:pt x="4109" y="3964916"/>
                  </a:lnTo>
                  <a:lnTo>
                    <a:pt x="0" y="3944258"/>
                  </a:lnTo>
                  <a:lnTo>
                    <a:pt x="0" y="3938967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4" y="0"/>
                  </a:lnTo>
                  <a:lnTo>
                    <a:pt x="3597610" y="16519"/>
                  </a:lnTo>
                  <a:lnTo>
                    <a:pt x="3624915" y="54632"/>
                  </a:lnTo>
                  <a:lnTo>
                    <a:pt x="3629024" y="75290"/>
                  </a:lnTo>
                  <a:lnTo>
                    <a:pt x="3629024" y="3944258"/>
                  </a:lnTo>
                  <a:lnTo>
                    <a:pt x="3612504" y="3988135"/>
                  </a:lnTo>
                  <a:lnTo>
                    <a:pt x="3574391" y="4015440"/>
                  </a:lnTo>
                  <a:lnTo>
                    <a:pt x="3558974" y="4019033"/>
                  </a:lnTo>
                  <a:lnTo>
                    <a:pt x="3553734" y="4019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762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0" y="3938967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6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9" y="54632"/>
                  </a:lnTo>
                  <a:lnTo>
                    <a:pt x="6133" y="49744"/>
                  </a:lnTo>
                  <a:lnTo>
                    <a:pt x="8158" y="44855"/>
                  </a:lnTo>
                  <a:lnTo>
                    <a:pt x="10640" y="40212"/>
                  </a:lnTo>
                  <a:lnTo>
                    <a:pt x="13580" y="35812"/>
                  </a:lnTo>
                  <a:lnTo>
                    <a:pt x="16519" y="31413"/>
                  </a:lnTo>
                  <a:lnTo>
                    <a:pt x="19860" y="27342"/>
                  </a:lnTo>
                  <a:lnTo>
                    <a:pt x="23601" y="23601"/>
                  </a:lnTo>
                  <a:lnTo>
                    <a:pt x="27343" y="19860"/>
                  </a:lnTo>
                  <a:lnTo>
                    <a:pt x="31413" y="16519"/>
                  </a:lnTo>
                  <a:lnTo>
                    <a:pt x="64860" y="1548"/>
                  </a:lnTo>
                  <a:lnTo>
                    <a:pt x="70050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4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3" y="2580"/>
                  </a:lnTo>
                  <a:lnTo>
                    <a:pt x="3605422" y="23601"/>
                  </a:lnTo>
                  <a:lnTo>
                    <a:pt x="3626443" y="59671"/>
                  </a:lnTo>
                  <a:lnTo>
                    <a:pt x="3629024" y="75290"/>
                  </a:lnTo>
                  <a:lnTo>
                    <a:pt x="3629024" y="80581"/>
                  </a:lnTo>
                  <a:lnTo>
                    <a:pt x="3629024" y="3938967"/>
                  </a:lnTo>
                  <a:lnTo>
                    <a:pt x="3629024" y="3944258"/>
                  </a:lnTo>
                  <a:lnTo>
                    <a:pt x="3628508" y="3949498"/>
                  </a:lnTo>
                  <a:lnTo>
                    <a:pt x="3615443" y="3983735"/>
                  </a:lnTo>
                  <a:lnTo>
                    <a:pt x="3612504" y="3988135"/>
                  </a:lnTo>
                  <a:lnTo>
                    <a:pt x="3593211" y="4005968"/>
                  </a:lnTo>
                  <a:lnTo>
                    <a:pt x="3588812" y="4008908"/>
                  </a:lnTo>
                  <a:lnTo>
                    <a:pt x="3564163" y="4018000"/>
                  </a:lnTo>
                  <a:lnTo>
                    <a:pt x="3558974" y="4019033"/>
                  </a:lnTo>
                  <a:lnTo>
                    <a:pt x="3553734" y="4019549"/>
                  </a:lnTo>
                  <a:lnTo>
                    <a:pt x="3548443" y="4019549"/>
                  </a:lnTo>
                  <a:lnTo>
                    <a:pt x="80581" y="4019549"/>
                  </a:lnTo>
                  <a:lnTo>
                    <a:pt x="75290" y="4019549"/>
                  </a:lnTo>
                  <a:lnTo>
                    <a:pt x="70050" y="4019033"/>
                  </a:lnTo>
                  <a:lnTo>
                    <a:pt x="64860" y="4018000"/>
                  </a:lnTo>
                  <a:lnTo>
                    <a:pt x="59671" y="4016968"/>
                  </a:lnTo>
                  <a:lnTo>
                    <a:pt x="35812" y="4005968"/>
                  </a:lnTo>
                  <a:lnTo>
                    <a:pt x="31413" y="4003029"/>
                  </a:lnTo>
                  <a:lnTo>
                    <a:pt x="13580" y="3983736"/>
                  </a:lnTo>
                  <a:lnTo>
                    <a:pt x="10640" y="3979337"/>
                  </a:lnTo>
                  <a:lnTo>
                    <a:pt x="0" y="3944258"/>
                  </a:lnTo>
                  <a:lnTo>
                    <a:pt x="0" y="393896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08409" y="1326514"/>
            <a:ext cx="2924175" cy="872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46735">
              <a:lnSpc>
                <a:spcPts val="1150"/>
              </a:lnSpc>
              <a:spcBef>
                <a:spcPts val="130"/>
              </a:spcBef>
            </a:pPr>
            <a:r>
              <a:rPr sz="1650" b="1" spc="2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ổn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định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&amp;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ts val="3525"/>
              </a:lnSpc>
            </a:pPr>
            <a:r>
              <a:rPr sz="5475" spc="-989" baseline="-14000" dirty="0">
                <a:solidFill>
                  <a:srgbClr val="000080"/>
                </a:solidFill>
                <a:latin typeface="Arial MT"/>
                <a:cs typeface="Arial MT"/>
              </a:rPr>
              <a:t></a:t>
            </a:r>
            <a:r>
              <a:rPr sz="5475" spc="-44" baseline="-14000" dirty="0">
                <a:solidFill>
                  <a:srgbClr val="000080"/>
                </a:solidFill>
                <a:latin typeface="Arial MT"/>
                <a:cs typeface="Arial MT"/>
              </a:rPr>
              <a:t> </a:t>
            </a:r>
            <a:r>
              <a:rPr sz="1650" b="1" spc="1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Hoàn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thiện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chức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546735">
              <a:lnSpc>
                <a:spcPts val="1950"/>
              </a:lnSpc>
            </a:pPr>
            <a:r>
              <a:rPr sz="1650" b="1" spc="16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năng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699" y="2362199"/>
            <a:ext cx="1581150" cy="266700"/>
          </a:xfrm>
          <a:custGeom>
            <a:avLst/>
            <a:gdLst/>
            <a:ahLst/>
            <a:cxnLst/>
            <a:rect l="l" t="t" r="r" b="b"/>
            <a:pathLst>
              <a:path w="1581150" h="266700">
                <a:moveTo>
                  <a:pt x="1447799" y="266699"/>
                </a:moveTo>
                <a:lnTo>
                  <a:pt x="133349" y="266699"/>
                </a:lnTo>
                <a:lnTo>
                  <a:pt x="126798" y="266539"/>
                </a:lnTo>
                <a:lnTo>
                  <a:pt x="88432" y="258907"/>
                </a:lnTo>
                <a:lnTo>
                  <a:pt x="53906" y="240453"/>
                </a:lnTo>
                <a:lnTo>
                  <a:pt x="26246" y="212793"/>
                </a:lnTo>
                <a:lnTo>
                  <a:pt x="7791" y="178266"/>
                </a:lnTo>
                <a:lnTo>
                  <a:pt x="160" y="139901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6" y="53906"/>
                </a:lnTo>
                <a:lnTo>
                  <a:pt x="53906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447799" y="0"/>
                </a:lnTo>
                <a:lnTo>
                  <a:pt x="1486509" y="5740"/>
                </a:lnTo>
                <a:lnTo>
                  <a:pt x="1521885" y="22473"/>
                </a:lnTo>
                <a:lnTo>
                  <a:pt x="1550881" y="48752"/>
                </a:lnTo>
                <a:lnTo>
                  <a:pt x="1570998" y="82318"/>
                </a:lnTo>
                <a:lnTo>
                  <a:pt x="1580509" y="120279"/>
                </a:lnTo>
                <a:lnTo>
                  <a:pt x="1581149" y="133349"/>
                </a:lnTo>
                <a:lnTo>
                  <a:pt x="1580989" y="139901"/>
                </a:lnTo>
                <a:lnTo>
                  <a:pt x="1573357" y="178266"/>
                </a:lnTo>
                <a:lnTo>
                  <a:pt x="1554903" y="212793"/>
                </a:lnTo>
                <a:lnTo>
                  <a:pt x="1527243" y="240453"/>
                </a:lnTo>
                <a:lnTo>
                  <a:pt x="1492716" y="258908"/>
                </a:lnTo>
                <a:lnTo>
                  <a:pt x="1454351" y="266539"/>
                </a:lnTo>
                <a:lnTo>
                  <a:pt x="1447799" y="266699"/>
                </a:lnTo>
                <a:close/>
              </a:path>
            </a:pathLst>
          </a:custGeom>
          <a:solidFill>
            <a:srgbClr val="E6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61801" y="2385587"/>
            <a:ext cx="135445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0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Tính</a:t>
            </a:r>
            <a:r>
              <a:rPr sz="115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tin</a:t>
            </a:r>
            <a:r>
              <a:rPr sz="115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cậy</a:t>
            </a:r>
            <a:r>
              <a:rPr sz="1150" b="1" spc="9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7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cao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409" y="2675583"/>
            <a:ext cx="3157220" cy="591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1790" marR="30480" indent="-314325">
              <a:lnSpc>
                <a:spcPct val="116000"/>
              </a:lnSpc>
              <a:spcBef>
                <a:spcPts val="220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15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trơn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liên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tục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24/7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với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suất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cao.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409" y="3313758"/>
            <a:ext cx="2774315" cy="8483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1790" marR="30480" indent="-314325" algn="just">
              <a:lnSpc>
                <a:spcPct val="121000"/>
              </a:lnSpc>
              <a:spcBef>
                <a:spcPts val="135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00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đầy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đủ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chức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viên,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-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409" y="4209108"/>
            <a:ext cx="3117850" cy="591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1790" marR="30480" indent="-314325">
              <a:lnSpc>
                <a:spcPct val="116000"/>
              </a:lnSpc>
              <a:spcBef>
                <a:spcPts val="220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07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Áp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biện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pháp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bảo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mật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chặt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chẽ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bảo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vệ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03191" y="1033272"/>
            <a:ext cx="3785870" cy="4173220"/>
            <a:chOff x="4203191" y="1033272"/>
            <a:chExt cx="3785870" cy="4173220"/>
          </a:xfrm>
        </p:grpSpPr>
        <p:sp>
          <p:nvSpPr>
            <p:cNvPr id="14" name="object 14"/>
            <p:cNvSpPr/>
            <p:nvPr/>
          </p:nvSpPr>
          <p:spPr>
            <a:xfrm>
              <a:off x="4203179" y="1033284"/>
              <a:ext cx="3785870" cy="4173220"/>
            </a:xfrm>
            <a:custGeom>
              <a:avLst/>
              <a:gdLst/>
              <a:ahLst/>
              <a:cxnLst/>
              <a:rect l="l" t="t" r="r" b="b"/>
              <a:pathLst>
                <a:path w="3785870" h="4173220">
                  <a:moveTo>
                    <a:pt x="3785616" y="0"/>
                  </a:moveTo>
                  <a:lnTo>
                    <a:pt x="3702558" y="0"/>
                  </a:lnTo>
                  <a:lnTo>
                    <a:pt x="3702558" y="118872"/>
                  </a:lnTo>
                  <a:lnTo>
                    <a:pt x="3702558" y="3977259"/>
                  </a:lnTo>
                  <a:lnTo>
                    <a:pt x="3689794" y="4019385"/>
                  </a:lnTo>
                  <a:lnTo>
                    <a:pt x="3655758" y="4047299"/>
                  </a:lnTo>
                  <a:lnTo>
                    <a:pt x="3626739" y="4053078"/>
                  </a:lnTo>
                  <a:lnTo>
                    <a:pt x="158877" y="4053078"/>
                  </a:lnTo>
                  <a:lnTo>
                    <a:pt x="116751" y="4040301"/>
                  </a:lnTo>
                  <a:lnTo>
                    <a:pt x="88836" y="4006265"/>
                  </a:lnTo>
                  <a:lnTo>
                    <a:pt x="83058" y="3977259"/>
                  </a:lnTo>
                  <a:lnTo>
                    <a:pt x="83058" y="118872"/>
                  </a:lnTo>
                  <a:lnTo>
                    <a:pt x="95834" y="76733"/>
                  </a:lnTo>
                  <a:lnTo>
                    <a:pt x="129870" y="48818"/>
                  </a:lnTo>
                  <a:lnTo>
                    <a:pt x="158877" y="43053"/>
                  </a:lnTo>
                  <a:lnTo>
                    <a:pt x="3626739" y="43053"/>
                  </a:lnTo>
                  <a:lnTo>
                    <a:pt x="3668877" y="55816"/>
                  </a:lnTo>
                  <a:lnTo>
                    <a:pt x="3696792" y="89852"/>
                  </a:lnTo>
                  <a:lnTo>
                    <a:pt x="3702558" y="118872"/>
                  </a:lnTo>
                  <a:lnTo>
                    <a:pt x="3702558" y="0"/>
                  </a:lnTo>
                  <a:lnTo>
                    <a:pt x="0" y="0"/>
                  </a:lnTo>
                  <a:lnTo>
                    <a:pt x="0" y="4172712"/>
                  </a:lnTo>
                  <a:lnTo>
                    <a:pt x="3785616" y="4172712"/>
                  </a:lnTo>
                  <a:lnTo>
                    <a:pt x="3785616" y="405307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81486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3553734" y="4019549"/>
                  </a:moveTo>
                  <a:lnTo>
                    <a:pt x="75290" y="4019549"/>
                  </a:lnTo>
                  <a:lnTo>
                    <a:pt x="70050" y="4019033"/>
                  </a:lnTo>
                  <a:lnTo>
                    <a:pt x="31412" y="4003029"/>
                  </a:lnTo>
                  <a:lnTo>
                    <a:pt x="4108" y="3964916"/>
                  </a:lnTo>
                  <a:lnTo>
                    <a:pt x="0" y="3944258"/>
                  </a:lnTo>
                  <a:lnTo>
                    <a:pt x="0" y="3938967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4" y="0"/>
                  </a:lnTo>
                  <a:lnTo>
                    <a:pt x="3597610" y="16519"/>
                  </a:lnTo>
                  <a:lnTo>
                    <a:pt x="3624914" y="54632"/>
                  </a:lnTo>
                  <a:lnTo>
                    <a:pt x="3629024" y="75290"/>
                  </a:lnTo>
                  <a:lnTo>
                    <a:pt x="3629024" y="3944258"/>
                  </a:lnTo>
                  <a:lnTo>
                    <a:pt x="3612504" y="3988135"/>
                  </a:lnTo>
                  <a:lnTo>
                    <a:pt x="3574391" y="4015440"/>
                  </a:lnTo>
                  <a:lnTo>
                    <a:pt x="3558974" y="4019033"/>
                  </a:lnTo>
                  <a:lnTo>
                    <a:pt x="3553734" y="4019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81486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0" y="3938967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5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8" y="54632"/>
                  </a:lnTo>
                  <a:lnTo>
                    <a:pt x="23601" y="23601"/>
                  </a:lnTo>
                  <a:lnTo>
                    <a:pt x="27342" y="19860"/>
                  </a:lnTo>
                  <a:lnTo>
                    <a:pt x="64860" y="1548"/>
                  </a:lnTo>
                  <a:lnTo>
                    <a:pt x="70050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4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3" y="2580"/>
                  </a:lnTo>
                  <a:lnTo>
                    <a:pt x="3593210" y="13580"/>
                  </a:lnTo>
                  <a:lnTo>
                    <a:pt x="3597610" y="16519"/>
                  </a:lnTo>
                  <a:lnTo>
                    <a:pt x="3622889" y="49744"/>
                  </a:lnTo>
                  <a:lnTo>
                    <a:pt x="3629024" y="80581"/>
                  </a:lnTo>
                  <a:lnTo>
                    <a:pt x="3629024" y="3938967"/>
                  </a:lnTo>
                  <a:lnTo>
                    <a:pt x="3618383" y="3979336"/>
                  </a:lnTo>
                  <a:lnTo>
                    <a:pt x="3615443" y="3983735"/>
                  </a:lnTo>
                  <a:lnTo>
                    <a:pt x="3612504" y="3988135"/>
                  </a:lnTo>
                  <a:lnTo>
                    <a:pt x="3593210" y="4005968"/>
                  </a:lnTo>
                  <a:lnTo>
                    <a:pt x="3588811" y="4008908"/>
                  </a:lnTo>
                  <a:lnTo>
                    <a:pt x="3564163" y="4018000"/>
                  </a:lnTo>
                  <a:lnTo>
                    <a:pt x="3558974" y="4019033"/>
                  </a:lnTo>
                  <a:lnTo>
                    <a:pt x="3553734" y="4019549"/>
                  </a:lnTo>
                  <a:lnTo>
                    <a:pt x="3548443" y="4019549"/>
                  </a:lnTo>
                  <a:lnTo>
                    <a:pt x="80581" y="4019549"/>
                  </a:lnTo>
                  <a:lnTo>
                    <a:pt x="75290" y="4019549"/>
                  </a:lnTo>
                  <a:lnTo>
                    <a:pt x="70050" y="4019033"/>
                  </a:lnTo>
                  <a:lnTo>
                    <a:pt x="64860" y="4018000"/>
                  </a:lnTo>
                  <a:lnTo>
                    <a:pt x="59671" y="4016968"/>
                  </a:lnTo>
                  <a:lnTo>
                    <a:pt x="35812" y="4005968"/>
                  </a:lnTo>
                  <a:lnTo>
                    <a:pt x="31412" y="4003029"/>
                  </a:lnTo>
                  <a:lnTo>
                    <a:pt x="13579" y="3983736"/>
                  </a:lnTo>
                  <a:lnTo>
                    <a:pt x="10640" y="3979337"/>
                  </a:lnTo>
                  <a:lnTo>
                    <a:pt x="1548" y="3954688"/>
                  </a:lnTo>
                  <a:lnTo>
                    <a:pt x="516" y="3949498"/>
                  </a:lnTo>
                  <a:lnTo>
                    <a:pt x="0" y="3944258"/>
                  </a:lnTo>
                  <a:lnTo>
                    <a:pt x="0" y="393896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503687" y="1106320"/>
            <a:ext cx="2538095" cy="546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5100" spc="-615" baseline="-34000" dirty="0">
                <a:solidFill>
                  <a:srgbClr val="000080"/>
                </a:solidFill>
                <a:latin typeface="Arial MT"/>
                <a:cs typeface="Arial MT"/>
              </a:rPr>
              <a:t></a:t>
            </a:r>
            <a:r>
              <a:rPr sz="5100" spc="60" baseline="-34000" dirty="0">
                <a:solidFill>
                  <a:srgbClr val="000080"/>
                </a:solidFill>
                <a:latin typeface="Arial MT"/>
                <a:cs typeface="Arial MT"/>
              </a:rPr>
              <a:t> </a:t>
            </a:r>
            <a:r>
              <a:rPr sz="165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Hỗ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trợ </a:t>
            </a:r>
            <a:r>
              <a:rPr sz="1650" b="1" spc="2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Đa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chiều,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38080" y="1621789"/>
            <a:ext cx="228854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Nâng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cao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16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quả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43424" y="2066924"/>
            <a:ext cx="2028825" cy="266700"/>
          </a:xfrm>
          <a:custGeom>
            <a:avLst/>
            <a:gdLst/>
            <a:ahLst/>
            <a:cxnLst/>
            <a:rect l="l" t="t" r="r" b="b"/>
            <a:pathLst>
              <a:path w="2028825" h="266700">
                <a:moveTo>
                  <a:pt x="1895474" y="266699"/>
                </a:moveTo>
                <a:lnTo>
                  <a:pt x="133349" y="266699"/>
                </a:lnTo>
                <a:lnTo>
                  <a:pt x="126798" y="266539"/>
                </a:lnTo>
                <a:lnTo>
                  <a:pt x="88431" y="258908"/>
                </a:lnTo>
                <a:lnTo>
                  <a:pt x="53905" y="240453"/>
                </a:lnTo>
                <a:lnTo>
                  <a:pt x="26245" y="212793"/>
                </a:lnTo>
                <a:lnTo>
                  <a:pt x="7790" y="178266"/>
                </a:lnTo>
                <a:lnTo>
                  <a:pt x="160" y="139901"/>
                </a:lnTo>
                <a:lnTo>
                  <a:pt x="0" y="133349"/>
                </a:lnTo>
                <a:lnTo>
                  <a:pt x="160" y="126798"/>
                </a:lnTo>
                <a:lnTo>
                  <a:pt x="7791" y="88432"/>
                </a:lnTo>
                <a:lnTo>
                  <a:pt x="26245" y="53906"/>
                </a:lnTo>
                <a:lnTo>
                  <a:pt x="53905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895474" y="0"/>
                </a:lnTo>
                <a:lnTo>
                  <a:pt x="1934184" y="5740"/>
                </a:lnTo>
                <a:lnTo>
                  <a:pt x="1969559" y="22473"/>
                </a:lnTo>
                <a:lnTo>
                  <a:pt x="1998556" y="48752"/>
                </a:lnTo>
                <a:lnTo>
                  <a:pt x="2018673" y="82318"/>
                </a:lnTo>
                <a:lnTo>
                  <a:pt x="2028183" y="120279"/>
                </a:lnTo>
                <a:lnTo>
                  <a:pt x="2028824" y="133349"/>
                </a:lnTo>
                <a:lnTo>
                  <a:pt x="2028664" y="139901"/>
                </a:lnTo>
                <a:lnTo>
                  <a:pt x="2021032" y="178266"/>
                </a:lnTo>
                <a:lnTo>
                  <a:pt x="2002577" y="212793"/>
                </a:lnTo>
                <a:lnTo>
                  <a:pt x="1974917" y="240453"/>
                </a:lnTo>
                <a:lnTo>
                  <a:pt x="1940391" y="258908"/>
                </a:lnTo>
                <a:lnTo>
                  <a:pt x="1902025" y="266539"/>
                </a:lnTo>
                <a:lnTo>
                  <a:pt x="1895474" y="266699"/>
                </a:lnTo>
                <a:close/>
              </a:path>
            </a:pathLst>
          </a:custGeom>
          <a:solidFill>
            <a:srgbClr val="E6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657080" y="2090312"/>
            <a:ext cx="180340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8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Cải</a:t>
            </a:r>
            <a:r>
              <a:rPr sz="1150" b="1" spc="9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3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thiện</a:t>
            </a:r>
            <a:r>
              <a:rPr sz="1150" b="1" spc="10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trải</a:t>
            </a:r>
            <a:r>
              <a:rPr sz="1150" b="1" spc="9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nghiệm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3687" y="2370783"/>
            <a:ext cx="2921000" cy="8483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1790" marR="30480" indent="-314325">
              <a:lnSpc>
                <a:spcPct val="121000"/>
              </a:lnSpc>
              <a:spcBef>
                <a:spcPts val="135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67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giảm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tải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việc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chính,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chuyên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3687" y="3287891"/>
            <a:ext cx="3180715" cy="568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1790" marR="30480" indent="-314325">
              <a:lnSpc>
                <a:spcPct val="113000"/>
              </a:lnSpc>
              <a:spcBef>
                <a:spcPts val="200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45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chủ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cứu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dõi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3687" y="3913833"/>
            <a:ext cx="2966720" cy="591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1790" marR="30480" indent="-314325">
              <a:lnSpc>
                <a:spcPct val="116000"/>
              </a:lnSpc>
              <a:spcBef>
                <a:spcPts val="220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07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Ban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hiệu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quyết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nhanh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chóng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dựa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98535" y="1033272"/>
            <a:ext cx="3785870" cy="4173220"/>
            <a:chOff x="8098535" y="1033272"/>
            <a:chExt cx="3785870" cy="4173220"/>
          </a:xfrm>
        </p:grpSpPr>
        <p:sp>
          <p:nvSpPr>
            <p:cNvPr id="25" name="object 25"/>
            <p:cNvSpPr/>
            <p:nvPr/>
          </p:nvSpPr>
          <p:spPr>
            <a:xfrm>
              <a:off x="8098523" y="1033284"/>
              <a:ext cx="3785870" cy="4173220"/>
            </a:xfrm>
            <a:custGeom>
              <a:avLst/>
              <a:gdLst/>
              <a:ahLst/>
              <a:cxnLst/>
              <a:rect l="l" t="t" r="r" b="b"/>
              <a:pathLst>
                <a:path w="3785870" h="4173220">
                  <a:moveTo>
                    <a:pt x="3785616" y="0"/>
                  </a:moveTo>
                  <a:lnTo>
                    <a:pt x="3702939" y="0"/>
                  </a:lnTo>
                  <a:lnTo>
                    <a:pt x="3702939" y="118872"/>
                  </a:lnTo>
                  <a:lnTo>
                    <a:pt x="3702939" y="3977259"/>
                  </a:lnTo>
                  <a:lnTo>
                    <a:pt x="3690175" y="4019385"/>
                  </a:lnTo>
                  <a:lnTo>
                    <a:pt x="3656139" y="4047299"/>
                  </a:lnTo>
                  <a:lnTo>
                    <a:pt x="3627120" y="4053078"/>
                  </a:lnTo>
                  <a:lnTo>
                    <a:pt x="159258" y="4053078"/>
                  </a:lnTo>
                  <a:lnTo>
                    <a:pt x="117132" y="4040301"/>
                  </a:lnTo>
                  <a:lnTo>
                    <a:pt x="89217" y="4006265"/>
                  </a:lnTo>
                  <a:lnTo>
                    <a:pt x="83439" y="3977259"/>
                  </a:lnTo>
                  <a:lnTo>
                    <a:pt x="83439" y="118872"/>
                  </a:lnTo>
                  <a:lnTo>
                    <a:pt x="96215" y="76733"/>
                  </a:lnTo>
                  <a:lnTo>
                    <a:pt x="130251" y="48818"/>
                  </a:lnTo>
                  <a:lnTo>
                    <a:pt x="159258" y="43053"/>
                  </a:lnTo>
                  <a:lnTo>
                    <a:pt x="3627120" y="43053"/>
                  </a:lnTo>
                  <a:lnTo>
                    <a:pt x="3669258" y="55816"/>
                  </a:lnTo>
                  <a:lnTo>
                    <a:pt x="3697173" y="89852"/>
                  </a:lnTo>
                  <a:lnTo>
                    <a:pt x="3702939" y="118872"/>
                  </a:lnTo>
                  <a:lnTo>
                    <a:pt x="3702939" y="0"/>
                  </a:lnTo>
                  <a:lnTo>
                    <a:pt x="0" y="0"/>
                  </a:lnTo>
                  <a:lnTo>
                    <a:pt x="0" y="4172712"/>
                  </a:lnTo>
                  <a:lnTo>
                    <a:pt x="3785616" y="4172712"/>
                  </a:lnTo>
                  <a:lnTo>
                    <a:pt x="3785616" y="405307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177211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3553735" y="4019549"/>
                  </a:moveTo>
                  <a:lnTo>
                    <a:pt x="75290" y="4019549"/>
                  </a:lnTo>
                  <a:lnTo>
                    <a:pt x="70049" y="4019033"/>
                  </a:lnTo>
                  <a:lnTo>
                    <a:pt x="31412" y="4003029"/>
                  </a:lnTo>
                  <a:lnTo>
                    <a:pt x="4107" y="3964916"/>
                  </a:lnTo>
                  <a:lnTo>
                    <a:pt x="0" y="3944258"/>
                  </a:lnTo>
                  <a:lnTo>
                    <a:pt x="0" y="3938967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5" y="0"/>
                  </a:lnTo>
                  <a:lnTo>
                    <a:pt x="3597610" y="16519"/>
                  </a:lnTo>
                  <a:lnTo>
                    <a:pt x="3624913" y="54632"/>
                  </a:lnTo>
                  <a:lnTo>
                    <a:pt x="3629023" y="75290"/>
                  </a:lnTo>
                  <a:lnTo>
                    <a:pt x="3629023" y="3944258"/>
                  </a:lnTo>
                  <a:lnTo>
                    <a:pt x="3612504" y="3988135"/>
                  </a:lnTo>
                  <a:lnTo>
                    <a:pt x="3574391" y="4015440"/>
                  </a:lnTo>
                  <a:lnTo>
                    <a:pt x="3558974" y="4019033"/>
                  </a:lnTo>
                  <a:lnTo>
                    <a:pt x="3553735" y="4019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177211" y="1071562"/>
              <a:ext cx="3629025" cy="4019550"/>
            </a:xfrm>
            <a:custGeom>
              <a:avLst/>
              <a:gdLst/>
              <a:ahLst/>
              <a:cxnLst/>
              <a:rect l="l" t="t" r="r" b="b"/>
              <a:pathLst>
                <a:path w="3629025" h="4019550">
                  <a:moveTo>
                    <a:pt x="0" y="3938967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6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8" y="54632"/>
                  </a:lnTo>
                  <a:lnTo>
                    <a:pt x="6133" y="49744"/>
                  </a:lnTo>
                  <a:lnTo>
                    <a:pt x="8157" y="44855"/>
                  </a:lnTo>
                  <a:lnTo>
                    <a:pt x="10639" y="40212"/>
                  </a:lnTo>
                  <a:lnTo>
                    <a:pt x="13579" y="35812"/>
                  </a:lnTo>
                  <a:lnTo>
                    <a:pt x="16519" y="31413"/>
                  </a:lnTo>
                  <a:lnTo>
                    <a:pt x="19859" y="27342"/>
                  </a:lnTo>
                  <a:lnTo>
                    <a:pt x="23600" y="23601"/>
                  </a:lnTo>
                  <a:lnTo>
                    <a:pt x="27341" y="19860"/>
                  </a:lnTo>
                  <a:lnTo>
                    <a:pt x="31412" y="16519"/>
                  </a:lnTo>
                  <a:lnTo>
                    <a:pt x="35811" y="13580"/>
                  </a:lnTo>
                  <a:lnTo>
                    <a:pt x="40210" y="10640"/>
                  </a:lnTo>
                  <a:lnTo>
                    <a:pt x="44854" y="8158"/>
                  </a:lnTo>
                  <a:lnTo>
                    <a:pt x="49743" y="6133"/>
                  </a:lnTo>
                  <a:lnTo>
                    <a:pt x="54632" y="4108"/>
                  </a:lnTo>
                  <a:lnTo>
                    <a:pt x="59670" y="2580"/>
                  </a:lnTo>
                  <a:lnTo>
                    <a:pt x="64860" y="1548"/>
                  </a:lnTo>
                  <a:lnTo>
                    <a:pt x="70049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5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2" y="2580"/>
                  </a:lnTo>
                  <a:lnTo>
                    <a:pt x="3605422" y="23601"/>
                  </a:lnTo>
                  <a:lnTo>
                    <a:pt x="3609164" y="27342"/>
                  </a:lnTo>
                  <a:lnTo>
                    <a:pt x="3622888" y="49744"/>
                  </a:lnTo>
                  <a:lnTo>
                    <a:pt x="3624913" y="54632"/>
                  </a:lnTo>
                  <a:lnTo>
                    <a:pt x="3629024" y="80581"/>
                  </a:lnTo>
                  <a:lnTo>
                    <a:pt x="3629024" y="3938967"/>
                  </a:lnTo>
                  <a:lnTo>
                    <a:pt x="3629023" y="3944258"/>
                  </a:lnTo>
                  <a:lnTo>
                    <a:pt x="3628507" y="3949498"/>
                  </a:lnTo>
                  <a:lnTo>
                    <a:pt x="3627474" y="3954687"/>
                  </a:lnTo>
                  <a:lnTo>
                    <a:pt x="3626442" y="3959877"/>
                  </a:lnTo>
                  <a:lnTo>
                    <a:pt x="3624913" y="3964916"/>
                  </a:lnTo>
                  <a:lnTo>
                    <a:pt x="3622888" y="3969804"/>
                  </a:lnTo>
                  <a:lnTo>
                    <a:pt x="3620864" y="3974692"/>
                  </a:lnTo>
                  <a:lnTo>
                    <a:pt x="3593211" y="4005968"/>
                  </a:lnTo>
                  <a:lnTo>
                    <a:pt x="3564163" y="4018000"/>
                  </a:lnTo>
                  <a:lnTo>
                    <a:pt x="3558974" y="4019033"/>
                  </a:lnTo>
                  <a:lnTo>
                    <a:pt x="3553735" y="4019549"/>
                  </a:lnTo>
                  <a:lnTo>
                    <a:pt x="3548443" y="4019549"/>
                  </a:lnTo>
                  <a:lnTo>
                    <a:pt x="80581" y="4019549"/>
                  </a:lnTo>
                  <a:lnTo>
                    <a:pt x="75290" y="4019549"/>
                  </a:lnTo>
                  <a:lnTo>
                    <a:pt x="70049" y="4019033"/>
                  </a:lnTo>
                  <a:lnTo>
                    <a:pt x="64860" y="4018000"/>
                  </a:lnTo>
                  <a:lnTo>
                    <a:pt x="59670" y="4016968"/>
                  </a:lnTo>
                  <a:lnTo>
                    <a:pt x="35811" y="4005968"/>
                  </a:lnTo>
                  <a:lnTo>
                    <a:pt x="31412" y="4003029"/>
                  </a:lnTo>
                  <a:lnTo>
                    <a:pt x="6132" y="3969805"/>
                  </a:lnTo>
                  <a:lnTo>
                    <a:pt x="0" y="3944258"/>
                  </a:lnTo>
                  <a:lnTo>
                    <a:pt x="0" y="393896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398966" y="1075567"/>
            <a:ext cx="282956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5475" b="0" spc="-989" baseline="-32000" dirty="0">
                <a:solidFill>
                  <a:srgbClr val="000080"/>
                </a:solidFill>
                <a:latin typeface="Arial MT"/>
                <a:cs typeface="Arial MT"/>
              </a:rPr>
              <a:t></a:t>
            </a:r>
            <a:r>
              <a:rPr sz="5475" b="0" spc="-52" baseline="-32000" dirty="0">
                <a:solidFill>
                  <a:srgbClr val="000080"/>
                </a:solidFill>
                <a:latin typeface="Arial MT"/>
                <a:cs typeface="Arial MT"/>
              </a:rPr>
              <a:t> </a:t>
            </a:r>
            <a:r>
              <a:rPr sz="1650" spc="200" dirty="0">
                <a:solidFill>
                  <a:srgbClr val="000080"/>
                </a:solidFill>
              </a:rPr>
              <a:t>Nền</a:t>
            </a:r>
            <a:r>
              <a:rPr sz="1650" spc="130" dirty="0">
                <a:solidFill>
                  <a:srgbClr val="000080"/>
                </a:solidFill>
              </a:rPr>
              <a:t> </a:t>
            </a:r>
            <a:r>
              <a:rPr sz="1650" spc="204" dirty="0">
                <a:solidFill>
                  <a:srgbClr val="000080"/>
                </a:solidFill>
              </a:rPr>
              <a:t>tảng</a:t>
            </a:r>
            <a:r>
              <a:rPr sz="1650" spc="125" dirty="0">
                <a:solidFill>
                  <a:srgbClr val="000080"/>
                </a:solidFill>
              </a:rPr>
              <a:t> </a:t>
            </a:r>
            <a:r>
              <a:rPr sz="1650" spc="130" dirty="0">
                <a:solidFill>
                  <a:srgbClr val="000080"/>
                </a:solidFill>
              </a:rPr>
              <a:t>Mở</a:t>
            </a:r>
            <a:r>
              <a:rPr sz="1650" spc="125" dirty="0">
                <a:solidFill>
                  <a:srgbClr val="000080"/>
                </a:solidFill>
              </a:rPr>
              <a:t> </a:t>
            </a:r>
            <a:r>
              <a:rPr sz="1650" spc="145" dirty="0">
                <a:solidFill>
                  <a:srgbClr val="000080"/>
                </a:solidFill>
              </a:rPr>
              <a:t>rộng,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33358" y="1621789"/>
            <a:ext cx="23114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Sẵn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sàng</a:t>
            </a:r>
            <a:r>
              <a:rPr sz="165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Tương</a:t>
            </a:r>
            <a:r>
              <a:rPr sz="165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lai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39149" y="2066924"/>
            <a:ext cx="1933575" cy="266700"/>
          </a:xfrm>
          <a:custGeom>
            <a:avLst/>
            <a:gdLst/>
            <a:ahLst/>
            <a:cxnLst/>
            <a:rect l="l" t="t" r="r" b="b"/>
            <a:pathLst>
              <a:path w="1933575" h="266700">
                <a:moveTo>
                  <a:pt x="1800224" y="266699"/>
                </a:moveTo>
                <a:lnTo>
                  <a:pt x="133349" y="266699"/>
                </a:lnTo>
                <a:lnTo>
                  <a:pt x="126798" y="266539"/>
                </a:lnTo>
                <a:lnTo>
                  <a:pt x="88432" y="258908"/>
                </a:lnTo>
                <a:lnTo>
                  <a:pt x="53905" y="240453"/>
                </a:lnTo>
                <a:lnTo>
                  <a:pt x="26245" y="212793"/>
                </a:lnTo>
                <a:lnTo>
                  <a:pt x="7790" y="178266"/>
                </a:lnTo>
                <a:lnTo>
                  <a:pt x="159" y="139901"/>
                </a:lnTo>
                <a:lnTo>
                  <a:pt x="0" y="133349"/>
                </a:lnTo>
                <a:lnTo>
                  <a:pt x="159" y="126798"/>
                </a:lnTo>
                <a:lnTo>
                  <a:pt x="7790" y="88432"/>
                </a:lnTo>
                <a:lnTo>
                  <a:pt x="26245" y="53906"/>
                </a:lnTo>
                <a:lnTo>
                  <a:pt x="53905" y="26246"/>
                </a:lnTo>
                <a:lnTo>
                  <a:pt x="88432" y="7791"/>
                </a:lnTo>
                <a:lnTo>
                  <a:pt x="126798" y="160"/>
                </a:lnTo>
                <a:lnTo>
                  <a:pt x="133349" y="0"/>
                </a:lnTo>
                <a:lnTo>
                  <a:pt x="1800224" y="0"/>
                </a:lnTo>
                <a:lnTo>
                  <a:pt x="1838932" y="5740"/>
                </a:lnTo>
                <a:lnTo>
                  <a:pt x="1874308" y="22473"/>
                </a:lnTo>
                <a:lnTo>
                  <a:pt x="1903306" y="48752"/>
                </a:lnTo>
                <a:lnTo>
                  <a:pt x="1923424" y="82318"/>
                </a:lnTo>
                <a:lnTo>
                  <a:pt x="1932934" y="120279"/>
                </a:lnTo>
                <a:lnTo>
                  <a:pt x="1933574" y="133349"/>
                </a:lnTo>
                <a:lnTo>
                  <a:pt x="1933414" y="139901"/>
                </a:lnTo>
                <a:lnTo>
                  <a:pt x="1925783" y="178266"/>
                </a:lnTo>
                <a:lnTo>
                  <a:pt x="1907328" y="212793"/>
                </a:lnTo>
                <a:lnTo>
                  <a:pt x="1879666" y="240453"/>
                </a:lnTo>
                <a:lnTo>
                  <a:pt x="1845140" y="258908"/>
                </a:lnTo>
                <a:lnTo>
                  <a:pt x="1806775" y="266539"/>
                </a:lnTo>
                <a:lnTo>
                  <a:pt x="1800224" y="266699"/>
                </a:lnTo>
                <a:close/>
              </a:path>
            </a:pathLst>
          </a:custGeom>
          <a:solidFill>
            <a:srgbClr val="E6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52358" y="2090312"/>
            <a:ext cx="1704339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3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150" b="1" spc="8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3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115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4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bền</a:t>
            </a:r>
            <a:r>
              <a:rPr sz="1150" b="1" spc="8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7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vững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8966" y="2370783"/>
            <a:ext cx="3154045" cy="8483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1790" marR="30480" indent="-314325">
              <a:lnSpc>
                <a:spcPct val="121000"/>
              </a:lnSpc>
              <a:spcBef>
                <a:spcPts val="135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30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Cơ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sở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vững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chắc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tích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module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tuyến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-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(E-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learning).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8966" y="3287891"/>
            <a:ext cx="3064510" cy="8261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1790" marR="30480" indent="-314325">
              <a:lnSpc>
                <a:spcPct val="119000"/>
              </a:lnSpc>
              <a:spcBef>
                <a:spcPts val="75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45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Khả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dựng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cổng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riêng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phụ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huynh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dõi.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8966" y="4183241"/>
            <a:ext cx="3083560" cy="568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1790" marR="30480" indent="-314325">
              <a:lnSpc>
                <a:spcPct val="113000"/>
              </a:lnSpc>
              <a:spcBef>
                <a:spcPts val="200"/>
              </a:spcBef>
            </a:pPr>
            <a:r>
              <a:rPr sz="2550" spc="127" baseline="-13000" dirty="0">
                <a:solidFill>
                  <a:srgbClr val="008080"/>
                </a:solidFill>
                <a:latin typeface="Arial MT"/>
                <a:cs typeface="Arial MT"/>
              </a:rPr>
              <a:t></a:t>
            </a:r>
            <a:r>
              <a:rPr sz="2550" spc="330" baseline="-13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Mở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rộng tích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hợp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cụ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chấm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đánh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online.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7263" y="5276088"/>
            <a:ext cx="11777980" cy="4239895"/>
            <a:chOff x="207263" y="5276088"/>
            <a:chExt cx="11777980" cy="4239895"/>
          </a:xfrm>
        </p:grpSpPr>
        <p:sp>
          <p:nvSpPr>
            <p:cNvPr id="36" name="object 36"/>
            <p:cNvSpPr/>
            <p:nvPr/>
          </p:nvSpPr>
          <p:spPr>
            <a:xfrm>
              <a:off x="207251" y="5276100"/>
              <a:ext cx="11777980" cy="4239895"/>
            </a:xfrm>
            <a:custGeom>
              <a:avLst/>
              <a:gdLst/>
              <a:ahLst/>
              <a:cxnLst/>
              <a:rect l="l" t="t" r="r" b="b"/>
              <a:pathLst>
                <a:path w="11777980" h="4239895">
                  <a:moveTo>
                    <a:pt x="11777472" y="0"/>
                  </a:moveTo>
                  <a:lnTo>
                    <a:pt x="11603736" y="0"/>
                  </a:lnTo>
                  <a:lnTo>
                    <a:pt x="11603736" y="162293"/>
                  </a:lnTo>
                  <a:lnTo>
                    <a:pt x="11603736" y="3887330"/>
                  </a:lnTo>
                  <a:lnTo>
                    <a:pt x="11593652" y="3927602"/>
                  </a:lnTo>
                  <a:lnTo>
                    <a:pt x="11565814" y="3958310"/>
                  </a:lnTo>
                  <a:lnTo>
                    <a:pt x="11526799" y="3972268"/>
                  </a:lnTo>
                  <a:lnTo>
                    <a:pt x="11518392" y="3972674"/>
                  </a:lnTo>
                  <a:lnTo>
                    <a:pt x="259080" y="3972674"/>
                  </a:lnTo>
                  <a:lnTo>
                    <a:pt x="218808" y="3962590"/>
                  </a:lnTo>
                  <a:lnTo>
                    <a:pt x="188112" y="3934752"/>
                  </a:lnTo>
                  <a:lnTo>
                    <a:pt x="174142" y="3895737"/>
                  </a:lnTo>
                  <a:lnTo>
                    <a:pt x="173736" y="3887330"/>
                  </a:lnTo>
                  <a:lnTo>
                    <a:pt x="173736" y="162293"/>
                  </a:lnTo>
                  <a:lnTo>
                    <a:pt x="183832" y="122021"/>
                  </a:lnTo>
                  <a:lnTo>
                    <a:pt x="211658" y="91325"/>
                  </a:lnTo>
                  <a:lnTo>
                    <a:pt x="250685" y="77355"/>
                  </a:lnTo>
                  <a:lnTo>
                    <a:pt x="259080" y="76949"/>
                  </a:lnTo>
                  <a:lnTo>
                    <a:pt x="11518392" y="76949"/>
                  </a:lnTo>
                  <a:lnTo>
                    <a:pt x="11558664" y="87045"/>
                  </a:lnTo>
                  <a:lnTo>
                    <a:pt x="11589372" y="114871"/>
                  </a:lnTo>
                  <a:lnTo>
                    <a:pt x="11603330" y="153885"/>
                  </a:lnTo>
                  <a:lnTo>
                    <a:pt x="11603736" y="162293"/>
                  </a:lnTo>
                  <a:lnTo>
                    <a:pt x="11603736" y="0"/>
                  </a:lnTo>
                  <a:lnTo>
                    <a:pt x="0" y="0"/>
                  </a:lnTo>
                  <a:lnTo>
                    <a:pt x="0" y="4239755"/>
                  </a:lnTo>
                  <a:lnTo>
                    <a:pt x="11777472" y="4239755"/>
                  </a:lnTo>
                  <a:lnTo>
                    <a:pt x="11777472" y="3972674"/>
                  </a:lnTo>
                  <a:lnTo>
                    <a:pt x="11777472" y="76949"/>
                  </a:lnTo>
                  <a:lnTo>
                    <a:pt x="117774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0999" y="5353049"/>
              <a:ext cx="11429999" cy="389572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837953" y="5598667"/>
            <a:ext cx="651637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6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Tác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Tổng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thể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3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Chỉ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số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Cải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thiện</a:t>
            </a:r>
            <a:r>
              <a:rPr sz="20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Dự</a:t>
            </a:r>
            <a:r>
              <a:rPr sz="20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kiến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3809" y="6746087"/>
            <a:ext cx="5363845" cy="15494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40"/>
              </a:spcBef>
            </a:pP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triển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khai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minh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được </a:t>
            </a:r>
            <a:r>
              <a:rPr sz="135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kỳ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vọng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sẽ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mang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lại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những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chuyển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biến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tích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cực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đáng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kể</a:t>
            </a:r>
            <a:r>
              <a:rPr sz="1350" spc="50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quả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vận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chất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lượng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dục.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tối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ưu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hóa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cao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sự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hài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lòng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người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dùng,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thống </a:t>
            </a:r>
            <a:r>
              <a:rPr sz="135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sẽ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là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nền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tảng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vững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chắc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sự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phát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bền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vững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nhà </a:t>
            </a:r>
            <a:r>
              <a:rPr sz="1350" spc="9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kỷ</a:t>
            </a:r>
            <a:r>
              <a:rPr sz="1350" spc="7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nguyên</a:t>
            </a:r>
            <a:r>
              <a:rPr sz="1350" spc="80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-25" dirty="0">
                <a:solidFill>
                  <a:srgbClr val="000080"/>
                </a:solidFill>
                <a:latin typeface="Microsoft Sans Serif" panose="020B0604020202020204"/>
                <a:cs typeface="Microsoft Sans Serif" panose="020B0604020202020204"/>
              </a:rPr>
              <a:t>số.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792035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11.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Hướng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triển</a:t>
            </a:r>
            <a:r>
              <a:rPr sz="3000" b="1" spc="229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tương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lai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3567" y="1048512"/>
            <a:ext cx="3694429" cy="3950335"/>
            <a:chOff x="353567" y="1048512"/>
            <a:chExt cx="3694429" cy="3950335"/>
          </a:xfrm>
        </p:grpSpPr>
        <p:sp>
          <p:nvSpPr>
            <p:cNvPr id="4" name="object 4"/>
            <p:cNvSpPr/>
            <p:nvPr/>
          </p:nvSpPr>
          <p:spPr>
            <a:xfrm>
              <a:off x="353567" y="1048512"/>
              <a:ext cx="3694429" cy="3950335"/>
            </a:xfrm>
            <a:custGeom>
              <a:avLst/>
              <a:gdLst/>
              <a:ahLst/>
              <a:cxnLst/>
              <a:rect l="l" t="t" r="r" b="b"/>
              <a:pathLst>
                <a:path w="3694429" h="3950335">
                  <a:moveTo>
                    <a:pt x="3694175" y="3950207"/>
                  </a:moveTo>
                  <a:lnTo>
                    <a:pt x="0" y="3950207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5447" y="27812"/>
                  </a:lnTo>
                  <a:lnTo>
                    <a:pt x="143775" y="28376"/>
                  </a:lnTo>
                  <a:lnTo>
                    <a:pt x="99535" y="41820"/>
                  </a:lnTo>
                  <a:lnTo>
                    <a:pt x="63807" y="71170"/>
                  </a:lnTo>
                  <a:lnTo>
                    <a:pt x="42030" y="111959"/>
                  </a:lnTo>
                  <a:lnTo>
                    <a:pt x="36956" y="146303"/>
                  </a:lnTo>
                  <a:lnTo>
                    <a:pt x="36956" y="3785996"/>
                  </a:lnTo>
                  <a:lnTo>
                    <a:pt x="45976" y="3831340"/>
                  </a:lnTo>
                  <a:lnTo>
                    <a:pt x="71662" y="3869781"/>
                  </a:lnTo>
                  <a:lnTo>
                    <a:pt x="110103" y="3895467"/>
                  </a:lnTo>
                  <a:lnTo>
                    <a:pt x="155447" y="3904487"/>
                  </a:lnTo>
                  <a:lnTo>
                    <a:pt x="3694175" y="3904487"/>
                  </a:lnTo>
                  <a:lnTo>
                    <a:pt x="3694175" y="3950207"/>
                  </a:lnTo>
                  <a:close/>
                </a:path>
                <a:path w="3694429" h="3950335">
                  <a:moveTo>
                    <a:pt x="3694175" y="3904487"/>
                  </a:moveTo>
                  <a:lnTo>
                    <a:pt x="3537965" y="3904487"/>
                  </a:lnTo>
                  <a:lnTo>
                    <a:pt x="3549638" y="3903923"/>
                  </a:lnTo>
                  <a:lnTo>
                    <a:pt x="3561086" y="3902232"/>
                  </a:lnTo>
                  <a:lnTo>
                    <a:pt x="3603807" y="3884536"/>
                  </a:lnTo>
                  <a:lnTo>
                    <a:pt x="3636505" y="3851838"/>
                  </a:lnTo>
                  <a:lnTo>
                    <a:pt x="3654201" y="3809117"/>
                  </a:lnTo>
                  <a:lnTo>
                    <a:pt x="3656456" y="3785996"/>
                  </a:lnTo>
                  <a:lnTo>
                    <a:pt x="3656456" y="146303"/>
                  </a:lnTo>
                  <a:lnTo>
                    <a:pt x="3647436" y="100959"/>
                  </a:lnTo>
                  <a:lnTo>
                    <a:pt x="3621751" y="62518"/>
                  </a:lnTo>
                  <a:lnTo>
                    <a:pt x="3583310" y="36832"/>
                  </a:lnTo>
                  <a:lnTo>
                    <a:pt x="3537965" y="27812"/>
                  </a:lnTo>
                  <a:lnTo>
                    <a:pt x="3694175" y="27812"/>
                  </a:lnTo>
                  <a:lnTo>
                    <a:pt x="3694175" y="390448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5762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13864" y="3886199"/>
                  </a:moveTo>
                  <a:lnTo>
                    <a:pt x="115160" y="3886199"/>
                  </a:lnTo>
                  <a:lnTo>
                    <a:pt x="107145" y="3885409"/>
                  </a:lnTo>
                  <a:lnTo>
                    <a:pt x="68609" y="3873720"/>
                  </a:lnTo>
                  <a:lnTo>
                    <a:pt x="30377" y="3844377"/>
                  </a:lnTo>
                  <a:lnTo>
                    <a:pt x="6285" y="3802635"/>
                  </a:lnTo>
                  <a:lnTo>
                    <a:pt x="0" y="3771039"/>
                  </a:lnTo>
                  <a:lnTo>
                    <a:pt x="0" y="3762946"/>
                  </a:lnTo>
                  <a:lnTo>
                    <a:pt x="0" y="115160"/>
                  </a:lnTo>
                  <a:lnTo>
                    <a:pt x="12479" y="68609"/>
                  </a:lnTo>
                  <a:lnTo>
                    <a:pt x="41822" y="30377"/>
                  </a:lnTo>
                  <a:lnTo>
                    <a:pt x="83563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6" y="41822"/>
                  </a:lnTo>
                  <a:lnTo>
                    <a:pt x="3622739" y="83563"/>
                  </a:lnTo>
                  <a:lnTo>
                    <a:pt x="3629024" y="115160"/>
                  </a:lnTo>
                  <a:lnTo>
                    <a:pt x="3629024" y="3771039"/>
                  </a:lnTo>
                  <a:lnTo>
                    <a:pt x="3616544" y="3817589"/>
                  </a:lnTo>
                  <a:lnTo>
                    <a:pt x="3587201" y="3855821"/>
                  </a:lnTo>
                  <a:lnTo>
                    <a:pt x="3545460" y="3879914"/>
                  </a:lnTo>
                  <a:lnTo>
                    <a:pt x="3521878" y="3885409"/>
                  </a:lnTo>
                  <a:lnTo>
                    <a:pt x="3513864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762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76294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8" y="99207"/>
                  </a:lnTo>
                  <a:lnTo>
                    <a:pt x="3947" y="91270"/>
                  </a:lnTo>
                  <a:lnTo>
                    <a:pt x="6285" y="83563"/>
                  </a:lnTo>
                  <a:lnTo>
                    <a:pt x="9382" y="76086"/>
                  </a:lnTo>
                  <a:lnTo>
                    <a:pt x="12479" y="68609"/>
                  </a:lnTo>
                  <a:lnTo>
                    <a:pt x="16275" y="61506"/>
                  </a:lnTo>
                  <a:lnTo>
                    <a:pt x="20771" y="54777"/>
                  </a:lnTo>
                  <a:lnTo>
                    <a:pt x="25268" y="48048"/>
                  </a:lnTo>
                  <a:lnTo>
                    <a:pt x="30377" y="41822"/>
                  </a:lnTo>
                  <a:lnTo>
                    <a:pt x="36100" y="36100"/>
                  </a:lnTo>
                  <a:lnTo>
                    <a:pt x="41822" y="30377"/>
                  </a:lnTo>
                  <a:lnTo>
                    <a:pt x="76086" y="9381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8" y="789"/>
                  </a:lnTo>
                  <a:lnTo>
                    <a:pt x="3529816" y="2368"/>
                  </a:lnTo>
                  <a:lnTo>
                    <a:pt x="3537753" y="3947"/>
                  </a:lnTo>
                  <a:lnTo>
                    <a:pt x="3574246" y="20771"/>
                  </a:lnTo>
                  <a:lnTo>
                    <a:pt x="3580975" y="25268"/>
                  </a:lnTo>
                  <a:lnTo>
                    <a:pt x="3608252" y="54777"/>
                  </a:lnTo>
                  <a:lnTo>
                    <a:pt x="3625076" y="91270"/>
                  </a:lnTo>
                  <a:lnTo>
                    <a:pt x="3629024" y="115160"/>
                  </a:lnTo>
                  <a:lnTo>
                    <a:pt x="3629024" y="123253"/>
                  </a:lnTo>
                  <a:lnTo>
                    <a:pt x="3629024" y="3762946"/>
                  </a:lnTo>
                  <a:lnTo>
                    <a:pt x="3629024" y="3771039"/>
                  </a:lnTo>
                  <a:lnTo>
                    <a:pt x="3628235" y="3779053"/>
                  </a:lnTo>
                  <a:lnTo>
                    <a:pt x="3616544" y="3817589"/>
                  </a:lnTo>
                  <a:lnTo>
                    <a:pt x="3592924" y="3850099"/>
                  </a:lnTo>
                  <a:lnTo>
                    <a:pt x="3560414" y="3873720"/>
                  </a:lnTo>
                  <a:lnTo>
                    <a:pt x="3552937" y="3876817"/>
                  </a:lnTo>
                  <a:lnTo>
                    <a:pt x="3545460" y="3879914"/>
                  </a:lnTo>
                  <a:lnTo>
                    <a:pt x="3537753" y="3882252"/>
                  </a:lnTo>
                  <a:lnTo>
                    <a:pt x="3529816" y="3883830"/>
                  </a:lnTo>
                  <a:lnTo>
                    <a:pt x="3521878" y="3885409"/>
                  </a:lnTo>
                  <a:lnTo>
                    <a:pt x="3513864" y="3886199"/>
                  </a:lnTo>
                  <a:lnTo>
                    <a:pt x="3505771" y="3886199"/>
                  </a:lnTo>
                  <a:lnTo>
                    <a:pt x="123253" y="3886199"/>
                  </a:lnTo>
                  <a:lnTo>
                    <a:pt x="115160" y="3886199"/>
                  </a:lnTo>
                  <a:lnTo>
                    <a:pt x="107145" y="3885409"/>
                  </a:lnTo>
                  <a:lnTo>
                    <a:pt x="99207" y="3883830"/>
                  </a:lnTo>
                  <a:lnTo>
                    <a:pt x="91270" y="3882252"/>
                  </a:lnTo>
                  <a:lnTo>
                    <a:pt x="83563" y="3879914"/>
                  </a:lnTo>
                  <a:lnTo>
                    <a:pt x="76086" y="3876817"/>
                  </a:lnTo>
                  <a:lnTo>
                    <a:pt x="68609" y="3873720"/>
                  </a:lnTo>
                  <a:lnTo>
                    <a:pt x="36100" y="3850099"/>
                  </a:lnTo>
                  <a:lnTo>
                    <a:pt x="30377" y="3844377"/>
                  </a:lnTo>
                  <a:lnTo>
                    <a:pt x="25268" y="3838151"/>
                  </a:lnTo>
                  <a:lnTo>
                    <a:pt x="20771" y="3831422"/>
                  </a:lnTo>
                  <a:lnTo>
                    <a:pt x="16275" y="3824692"/>
                  </a:lnTo>
                  <a:lnTo>
                    <a:pt x="2368" y="3786991"/>
                  </a:lnTo>
                  <a:lnTo>
                    <a:pt x="0" y="3771039"/>
                  </a:lnTo>
                  <a:lnTo>
                    <a:pt x="0" y="376294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8409" y="1075567"/>
            <a:ext cx="2753995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5475" b="0" spc="-989" baseline="-32000" dirty="0">
                <a:solidFill>
                  <a:srgbClr val="0D9487"/>
                </a:solidFill>
                <a:latin typeface="Arial MT"/>
                <a:cs typeface="Arial MT"/>
              </a:rPr>
              <a:t></a:t>
            </a:r>
            <a:r>
              <a:rPr sz="5475" b="0" spc="-37" baseline="-32000" dirty="0">
                <a:solidFill>
                  <a:srgbClr val="0D9487"/>
                </a:solidFill>
                <a:latin typeface="Arial MT"/>
                <a:cs typeface="Arial MT"/>
              </a:rPr>
              <a:t> </a:t>
            </a:r>
            <a:r>
              <a:rPr sz="1650" spc="125" dirty="0"/>
              <a:t>Ứng</a:t>
            </a:r>
            <a:r>
              <a:rPr sz="1650" spc="130" dirty="0"/>
              <a:t> </a:t>
            </a:r>
            <a:r>
              <a:rPr sz="1650" spc="175" dirty="0"/>
              <a:t>dụng</a:t>
            </a:r>
            <a:r>
              <a:rPr sz="1650" spc="135" dirty="0"/>
              <a:t> </a:t>
            </a:r>
            <a:r>
              <a:rPr sz="1650" spc="150" dirty="0"/>
              <a:t>Di</a:t>
            </a:r>
            <a:r>
              <a:rPr sz="1650" spc="130" dirty="0"/>
              <a:t> </a:t>
            </a:r>
            <a:r>
              <a:rPr sz="1650" spc="145" dirty="0"/>
              <a:t>động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2801" y="1621789"/>
            <a:ext cx="15544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cho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Học </a:t>
            </a:r>
            <a:r>
              <a:rPr sz="1650" b="1" spc="114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sinh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699" y="2057399"/>
            <a:ext cx="1638300" cy="295275"/>
          </a:xfrm>
          <a:custGeom>
            <a:avLst/>
            <a:gdLst/>
            <a:ahLst/>
            <a:cxnLst/>
            <a:rect l="l" t="t" r="r" b="b"/>
            <a:pathLst>
              <a:path w="1638300" h="295275">
                <a:moveTo>
                  <a:pt x="1490662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2" y="266216"/>
                </a:lnTo>
                <a:lnTo>
                  <a:pt x="29058" y="235592"/>
                </a:lnTo>
                <a:lnTo>
                  <a:pt x="8626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6" y="97907"/>
                </a:lnTo>
                <a:lnTo>
                  <a:pt x="29058" y="59682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490662" y="0"/>
                </a:lnTo>
                <a:lnTo>
                  <a:pt x="1533519" y="6355"/>
                </a:lnTo>
                <a:lnTo>
                  <a:pt x="1572685" y="24881"/>
                </a:lnTo>
                <a:lnTo>
                  <a:pt x="1604788" y="53975"/>
                </a:lnTo>
                <a:lnTo>
                  <a:pt x="1627061" y="91138"/>
                </a:lnTo>
                <a:lnTo>
                  <a:pt x="1637590" y="133166"/>
                </a:lnTo>
                <a:lnTo>
                  <a:pt x="1638299" y="147637"/>
                </a:lnTo>
                <a:lnTo>
                  <a:pt x="1638122" y="154890"/>
                </a:lnTo>
                <a:lnTo>
                  <a:pt x="1629673" y="197366"/>
                </a:lnTo>
                <a:lnTo>
                  <a:pt x="1609241" y="235592"/>
                </a:lnTo>
                <a:lnTo>
                  <a:pt x="1578617" y="266216"/>
                </a:lnTo>
                <a:lnTo>
                  <a:pt x="1540391" y="286648"/>
                </a:lnTo>
                <a:lnTo>
                  <a:pt x="1497915" y="295097"/>
                </a:lnTo>
                <a:lnTo>
                  <a:pt x="1490662" y="295274"/>
                </a:lnTo>
                <a:close/>
              </a:path>
            </a:pathLst>
          </a:custGeom>
          <a:solidFill>
            <a:srgbClr val="CCFA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61801" y="2085848"/>
            <a:ext cx="140716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14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Tiếp</a:t>
            </a:r>
            <a:r>
              <a:rPr sz="1150" b="1" spc="8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cận</a:t>
            </a:r>
            <a:r>
              <a:rPr sz="1150" b="1" spc="9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mọi</a:t>
            </a:r>
            <a:r>
              <a:rPr sz="1150" b="1" spc="9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3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nơi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409" y="2437624"/>
            <a:ext cx="2976245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40" marR="30480" indent="-257175" algn="just">
              <a:lnSpc>
                <a:spcPct val="118000"/>
              </a:lnSpc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00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ứng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dụng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thân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thiện,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phép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tra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cứu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số,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cá nhân.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8409" y="3209150"/>
            <a:ext cx="2880995" cy="7010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4640" marR="30480" indent="-257175">
              <a:lnSpc>
                <a:spcPct val="115000"/>
              </a:lnSpc>
              <a:spcBef>
                <a:spcPts val="50"/>
              </a:spcBef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00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Nhận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tức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thì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lịch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thi,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nộp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giáo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nhà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409" y="3958456"/>
            <a:ext cx="3100070" cy="7232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4640" marR="30480" indent="-257175" algn="just">
              <a:lnSpc>
                <a:spcPct val="117000"/>
              </a:lnSpc>
              <a:spcBef>
                <a:spcPts val="115"/>
              </a:spcBef>
            </a:pPr>
            <a:r>
              <a:rPr sz="2325" baseline="-30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59" baseline="-30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tài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liệu,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được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đăng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tải,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mọi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lúc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mọi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nơi.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48911" y="1048512"/>
            <a:ext cx="3694429" cy="3950335"/>
            <a:chOff x="4248911" y="1048512"/>
            <a:chExt cx="3694429" cy="3950335"/>
          </a:xfrm>
        </p:grpSpPr>
        <p:sp>
          <p:nvSpPr>
            <p:cNvPr id="15" name="object 15"/>
            <p:cNvSpPr/>
            <p:nvPr/>
          </p:nvSpPr>
          <p:spPr>
            <a:xfrm>
              <a:off x="4248911" y="1048512"/>
              <a:ext cx="3694429" cy="3950335"/>
            </a:xfrm>
            <a:custGeom>
              <a:avLst/>
              <a:gdLst/>
              <a:ahLst/>
              <a:cxnLst/>
              <a:rect l="l" t="t" r="r" b="b"/>
              <a:pathLst>
                <a:path w="3694429" h="3950335">
                  <a:moveTo>
                    <a:pt x="3694175" y="3950207"/>
                  </a:moveTo>
                  <a:lnTo>
                    <a:pt x="0" y="3950207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5828" y="27812"/>
                  </a:lnTo>
                  <a:lnTo>
                    <a:pt x="144156" y="28376"/>
                  </a:lnTo>
                  <a:lnTo>
                    <a:pt x="99915" y="41820"/>
                  </a:lnTo>
                  <a:lnTo>
                    <a:pt x="64187" y="71170"/>
                  </a:lnTo>
                  <a:lnTo>
                    <a:pt x="42411" y="111959"/>
                  </a:lnTo>
                  <a:lnTo>
                    <a:pt x="37337" y="146303"/>
                  </a:lnTo>
                  <a:lnTo>
                    <a:pt x="37337" y="3785996"/>
                  </a:lnTo>
                  <a:lnTo>
                    <a:pt x="46357" y="3831340"/>
                  </a:lnTo>
                  <a:lnTo>
                    <a:pt x="72042" y="3869781"/>
                  </a:lnTo>
                  <a:lnTo>
                    <a:pt x="110483" y="3895467"/>
                  </a:lnTo>
                  <a:lnTo>
                    <a:pt x="155828" y="3904487"/>
                  </a:lnTo>
                  <a:lnTo>
                    <a:pt x="3694175" y="3904487"/>
                  </a:lnTo>
                  <a:lnTo>
                    <a:pt x="3694175" y="3950207"/>
                  </a:lnTo>
                  <a:close/>
                </a:path>
                <a:path w="3694429" h="3950335">
                  <a:moveTo>
                    <a:pt x="3694175" y="3904487"/>
                  </a:moveTo>
                  <a:lnTo>
                    <a:pt x="3538346" y="3904487"/>
                  </a:lnTo>
                  <a:lnTo>
                    <a:pt x="3550019" y="3903923"/>
                  </a:lnTo>
                  <a:lnTo>
                    <a:pt x="3561467" y="3902232"/>
                  </a:lnTo>
                  <a:lnTo>
                    <a:pt x="3604188" y="3884536"/>
                  </a:lnTo>
                  <a:lnTo>
                    <a:pt x="3636885" y="3851838"/>
                  </a:lnTo>
                  <a:lnTo>
                    <a:pt x="3654582" y="3809117"/>
                  </a:lnTo>
                  <a:lnTo>
                    <a:pt x="3656837" y="3785996"/>
                  </a:lnTo>
                  <a:lnTo>
                    <a:pt x="3656837" y="146303"/>
                  </a:lnTo>
                  <a:lnTo>
                    <a:pt x="3647817" y="100959"/>
                  </a:lnTo>
                  <a:lnTo>
                    <a:pt x="3622131" y="62518"/>
                  </a:lnTo>
                  <a:lnTo>
                    <a:pt x="3583690" y="36832"/>
                  </a:lnTo>
                  <a:lnTo>
                    <a:pt x="3538346" y="27812"/>
                  </a:lnTo>
                  <a:lnTo>
                    <a:pt x="3694175" y="27812"/>
                  </a:lnTo>
                  <a:lnTo>
                    <a:pt x="3694175" y="390448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81486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13864" y="3886199"/>
                  </a:moveTo>
                  <a:lnTo>
                    <a:pt x="115160" y="3886199"/>
                  </a:lnTo>
                  <a:lnTo>
                    <a:pt x="107145" y="3885409"/>
                  </a:lnTo>
                  <a:lnTo>
                    <a:pt x="68609" y="3873720"/>
                  </a:lnTo>
                  <a:lnTo>
                    <a:pt x="30377" y="3844377"/>
                  </a:lnTo>
                  <a:lnTo>
                    <a:pt x="6284" y="3802635"/>
                  </a:lnTo>
                  <a:lnTo>
                    <a:pt x="0" y="3771039"/>
                  </a:lnTo>
                  <a:lnTo>
                    <a:pt x="0" y="3762946"/>
                  </a:lnTo>
                  <a:lnTo>
                    <a:pt x="0" y="115160"/>
                  </a:lnTo>
                  <a:lnTo>
                    <a:pt x="12478" y="68609"/>
                  </a:lnTo>
                  <a:lnTo>
                    <a:pt x="41822" y="30377"/>
                  </a:lnTo>
                  <a:lnTo>
                    <a:pt x="83562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7" y="41822"/>
                  </a:lnTo>
                  <a:lnTo>
                    <a:pt x="3622739" y="83563"/>
                  </a:lnTo>
                  <a:lnTo>
                    <a:pt x="3629024" y="115160"/>
                  </a:lnTo>
                  <a:lnTo>
                    <a:pt x="3629024" y="3771039"/>
                  </a:lnTo>
                  <a:lnTo>
                    <a:pt x="3616545" y="3817589"/>
                  </a:lnTo>
                  <a:lnTo>
                    <a:pt x="3587201" y="3855821"/>
                  </a:lnTo>
                  <a:lnTo>
                    <a:pt x="3545460" y="3879914"/>
                  </a:lnTo>
                  <a:lnTo>
                    <a:pt x="3521879" y="3885409"/>
                  </a:lnTo>
                  <a:lnTo>
                    <a:pt x="3513864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281486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76294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8" y="99207"/>
                  </a:lnTo>
                  <a:lnTo>
                    <a:pt x="3946" y="91270"/>
                  </a:lnTo>
                  <a:lnTo>
                    <a:pt x="6284" y="83563"/>
                  </a:lnTo>
                  <a:lnTo>
                    <a:pt x="9381" y="76086"/>
                  </a:lnTo>
                  <a:lnTo>
                    <a:pt x="12478" y="68609"/>
                  </a:lnTo>
                  <a:lnTo>
                    <a:pt x="16275" y="61506"/>
                  </a:lnTo>
                  <a:lnTo>
                    <a:pt x="20771" y="54777"/>
                  </a:lnTo>
                  <a:lnTo>
                    <a:pt x="25267" y="48048"/>
                  </a:lnTo>
                  <a:lnTo>
                    <a:pt x="30377" y="41822"/>
                  </a:lnTo>
                  <a:lnTo>
                    <a:pt x="36099" y="36100"/>
                  </a:lnTo>
                  <a:lnTo>
                    <a:pt x="41822" y="30377"/>
                  </a:lnTo>
                  <a:lnTo>
                    <a:pt x="76085" y="9381"/>
                  </a:lnTo>
                  <a:lnTo>
                    <a:pt x="99207" y="2368"/>
                  </a:lnTo>
                  <a:lnTo>
                    <a:pt x="107145" y="789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9" y="789"/>
                  </a:lnTo>
                  <a:lnTo>
                    <a:pt x="3560414" y="12479"/>
                  </a:lnTo>
                  <a:lnTo>
                    <a:pt x="3574246" y="20771"/>
                  </a:lnTo>
                  <a:lnTo>
                    <a:pt x="3580976" y="25268"/>
                  </a:lnTo>
                  <a:lnTo>
                    <a:pt x="3587201" y="30377"/>
                  </a:lnTo>
                  <a:lnTo>
                    <a:pt x="3592924" y="36100"/>
                  </a:lnTo>
                  <a:lnTo>
                    <a:pt x="3598647" y="41822"/>
                  </a:lnTo>
                  <a:lnTo>
                    <a:pt x="3603757" y="48048"/>
                  </a:lnTo>
                  <a:lnTo>
                    <a:pt x="3608252" y="54777"/>
                  </a:lnTo>
                  <a:lnTo>
                    <a:pt x="3612748" y="61506"/>
                  </a:lnTo>
                  <a:lnTo>
                    <a:pt x="3616545" y="68609"/>
                  </a:lnTo>
                  <a:lnTo>
                    <a:pt x="3619642" y="76086"/>
                  </a:lnTo>
                  <a:lnTo>
                    <a:pt x="3622739" y="83563"/>
                  </a:lnTo>
                  <a:lnTo>
                    <a:pt x="3625077" y="91270"/>
                  </a:lnTo>
                  <a:lnTo>
                    <a:pt x="3626655" y="99207"/>
                  </a:lnTo>
                  <a:lnTo>
                    <a:pt x="3628234" y="107145"/>
                  </a:lnTo>
                  <a:lnTo>
                    <a:pt x="3629024" y="115160"/>
                  </a:lnTo>
                  <a:lnTo>
                    <a:pt x="3629024" y="123253"/>
                  </a:lnTo>
                  <a:lnTo>
                    <a:pt x="3629024" y="3762946"/>
                  </a:lnTo>
                  <a:lnTo>
                    <a:pt x="3629024" y="3771039"/>
                  </a:lnTo>
                  <a:lnTo>
                    <a:pt x="3628234" y="3779053"/>
                  </a:lnTo>
                  <a:lnTo>
                    <a:pt x="3626655" y="3786991"/>
                  </a:lnTo>
                  <a:lnTo>
                    <a:pt x="3625077" y="3794928"/>
                  </a:lnTo>
                  <a:lnTo>
                    <a:pt x="3622739" y="3802635"/>
                  </a:lnTo>
                  <a:lnTo>
                    <a:pt x="3619642" y="3810112"/>
                  </a:lnTo>
                  <a:lnTo>
                    <a:pt x="3616545" y="3817589"/>
                  </a:lnTo>
                  <a:lnTo>
                    <a:pt x="3612748" y="3824692"/>
                  </a:lnTo>
                  <a:lnTo>
                    <a:pt x="3608252" y="3831421"/>
                  </a:lnTo>
                  <a:lnTo>
                    <a:pt x="3603757" y="3838150"/>
                  </a:lnTo>
                  <a:lnTo>
                    <a:pt x="3598647" y="3844377"/>
                  </a:lnTo>
                  <a:lnTo>
                    <a:pt x="3592924" y="3850099"/>
                  </a:lnTo>
                  <a:lnTo>
                    <a:pt x="3587201" y="3855821"/>
                  </a:lnTo>
                  <a:lnTo>
                    <a:pt x="3552937" y="3876817"/>
                  </a:lnTo>
                  <a:lnTo>
                    <a:pt x="3545460" y="3879914"/>
                  </a:lnTo>
                  <a:lnTo>
                    <a:pt x="3537753" y="3882252"/>
                  </a:lnTo>
                  <a:lnTo>
                    <a:pt x="3529816" y="3883830"/>
                  </a:lnTo>
                  <a:lnTo>
                    <a:pt x="3521879" y="3885409"/>
                  </a:lnTo>
                  <a:lnTo>
                    <a:pt x="3513864" y="3886199"/>
                  </a:lnTo>
                  <a:lnTo>
                    <a:pt x="3505771" y="3886199"/>
                  </a:lnTo>
                  <a:lnTo>
                    <a:pt x="123253" y="3886199"/>
                  </a:lnTo>
                  <a:lnTo>
                    <a:pt x="115160" y="3886199"/>
                  </a:lnTo>
                  <a:lnTo>
                    <a:pt x="107145" y="3885409"/>
                  </a:lnTo>
                  <a:lnTo>
                    <a:pt x="99208" y="3883830"/>
                  </a:lnTo>
                  <a:lnTo>
                    <a:pt x="91270" y="3882252"/>
                  </a:lnTo>
                  <a:lnTo>
                    <a:pt x="83563" y="3879914"/>
                  </a:lnTo>
                  <a:lnTo>
                    <a:pt x="76086" y="3876817"/>
                  </a:lnTo>
                  <a:lnTo>
                    <a:pt x="68609" y="3873720"/>
                  </a:lnTo>
                  <a:lnTo>
                    <a:pt x="36099" y="3850099"/>
                  </a:lnTo>
                  <a:lnTo>
                    <a:pt x="30377" y="3844377"/>
                  </a:lnTo>
                  <a:lnTo>
                    <a:pt x="25267" y="3838151"/>
                  </a:lnTo>
                  <a:lnTo>
                    <a:pt x="20771" y="3831422"/>
                  </a:lnTo>
                  <a:lnTo>
                    <a:pt x="16275" y="3824692"/>
                  </a:lnTo>
                  <a:lnTo>
                    <a:pt x="12478" y="3817589"/>
                  </a:lnTo>
                  <a:lnTo>
                    <a:pt x="9381" y="3810113"/>
                  </a:lnTo>
                  <a:lnTo>
                    <a:pt x="6284" y="3802635"/>
                  </a:lnTo>
                  <a:lnTo>
                    <a:pt x="3946" y="3794928"/>
                  </a:lnTo>
                  <a:lnTo>
                    <a:pt x="2368" y="3786991"/>
                  </a:lnTo>
                  <a:lnTo>
                    <a:pt x="789" y="3779053"/>
                  </a:lnTo>
                  <a:lnTo>
                    <a:pt x="0" y="3771039"/>
                  </a:lnTo>
                  <a:lnTo>
                    <a:pt x="0" y="376294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503687" y="1092069"/>
            <a:ext cx="290766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250" spc="-735" baseline="-33000" dirty="0">
                <a:solidFill>
                  <a:srgbClr val="0D9487"/>
                </a:solidFill>
                <a:latin typeface="Arial MT"/>
                <a:cs typeface="Arial MT"/>
              </a:rPr>
              <a:t></a:t>
            </a:r>
            <a:r>
              <a:rPr sz="5250" spc="30" baseline="-33000" dirty="0">
                <a:solidFill>
                  <a:srgbClr val="0D9487"/>
                </a:solidFill>
                <a:latin typeface="Arial MT"/>
                <a:cs typeface="Arial MT"/>
              </a:rPr>
              <a:t> </a:t>
            </a:r>
            <a:r>
              <a:rPr sz="165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Cổng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tin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Phụ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38080" y="1621789"/>
            <a:ext cx="7721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huynh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3424" y="2057399"/>
            <a:ext cx="1590675" cy="295275"/>
          </a:xfrm>
          <a:custGeom>
            <a:avLst/>
            <a:gdLst/>
            <a:ahLst/>
            <a:cxnLst/>
            <a:rect l="l" t="t" r="r" b="b"/>
            <a:pathLst>
              <a:path w="1590675" h="295275">
                <a:moveTo>
                  <a:pt x="144303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2" y="266216"/>
                </a:lnTo>
                <a:lnTo>
                  <a:pt x="29057" y="235592"/>
                </a:lnTo>
                <a:lnTo>
                  <a:pt x="8625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5" y="97907"/>
                </a:lnTo>
                <a:lnTo>
                  <a:pt x="29057" y="59682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443037" y="0"/>
                </a:lnTo>
                <a:lnTo>
                  <a:pt x="1485893" y="6355"/>
                </a:lnTo>
                <a:lnTo>
                  <a:pt x="1525059" y="24881"/>
                </a:lnTo>
                <a:lnTo>
                  <a:pt x="1557162" y="53975"/>
                </a:lnTo>
                <a:lnTo>
                  <a:pt x="1579436" y="91138"/>
                </a:lnTo>
                <a:lnTo>
                  <a:pt x="1589965" y="133166"/>
                </a:lnTo>
                <a:lnTo>
                  <a:pt x="1590674" y="147637"/>
                </a:lnTo>
                <a:lnTo>
                  <a:pt x="1590497" y="154890"/>
                </a:lnTo>
                <a:lnTo>
                  <a:pt x="1582047" y="197366"/>
                </a:lnTo>
                <a:lnTo>
                  <a:pt x="1561615" y="235592"/>
                </a:lnTo>
                <a:lnTo>
                  <a:pt x="1530991" y="266216"/>
                </a:lnTo>
                <a:lnTo>
                  <a:pt x="1492765" y="286648"/>
                </a:lnTo>
                <a:lnTo>
                  <a:pt x="1450290" y="295097"/>
                </a:lnTo>
                <a:lnTo>
                  <a:pt x="1443037" y="295274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657080" y="2085848"/>
            <a:ext cx="135953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Kết</a:t>
            </a:r>
            <a:r>
              <a:rPr sz="1150" b="1" spc="8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nối</a:t>
            </a:r>
            <a:r>
              <a:rPr sz="1150" b="1" spc="9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gia</a:t>
            </a:r>
            <a:r>
              <a:rPr sz="1150" b="1" spc="8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đình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3687" y="2437624"/>
            <a:ext cx="3134995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40" marR="30480" indent="-257175">
              <a:lnSpc>
                <a:spcPct val="118000"/>
              </a:lnSpc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45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dõi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số,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cần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tình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hình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con </a:t>
            </a:r>
            <a:r>
              <a:rPr sz="11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em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mình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gian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thực.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3687" y="3209150"/>
            <a:ext cx="3019425" cy="7010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4640" marR="30480" indent="-257175">
              <a:lnSpc>
                <a:spcPct val="115000"/>
              </a:lnSpc>
              <a:spcBef>
                <a:spcPts val="50"/>
              </a:spcBef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15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kênh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liên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lạc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tiếp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với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nhà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nắm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bắt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03687" y="3958456"/>
            <a:ext cx="3178175" cy="7232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4640" marR="30480" indent="-257175">
              <a:lnSpc>
                <a:spcPct val="117000"/>
              </a:lnSpc>
              <a:spcBef>
                <a:spcPts val="115"/>
              </a:spcBef>
            </a:pPr>
            <a:r>
              <a:rPr sz="2325" baseline="-30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15" baseline="-30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Tiếp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nhận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động,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sự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kiện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liên</a:t>
            </a:r>
            <a:r>
              <a:rPr sz="115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44255" y="1048512"/>
            <a:ext cx="3694429" cy="3950335"/>
            <a:chOff x="8144255" y="1048512"/>
            <a:chExt cx="3694429" cy="3950335"/>
          </a:xfrm>
        </p:grpSpPr>
        <p:sp>
          <p:nvSpPr>
            <p:cNvPr id="26" name="object 26"/>
            <p:cNvSpPr/>
            <p:nvPr/>
          </p:nvSpPr>
          <p:spPr>
            <a:xfrm>
              <a:off x="8144255" y="1048512"/>
              <a:ext cx="3694429" cy="3950335"/>
            </a:xfrm>
            <a:custGeom>
              <a:avLst/>
              <a:gdLst/>
              <a:ahLst/>
              <a:cxnLst/>
              <a:rect l="l" t="t" r="r" b="b"/>
              <a:pathLst>
                <a:path w="3694429" h="3950335">
                  <a:moveTo>
                    <a:pt x="3694175" y="3950207"/>
                  </a:moveTo>
                  <a:lnTo>
                    <a:pt x="0" y="3950207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6209" y="27812"/>
                  </a:lnTo>
                  <a:lnTo>
                    <a:pt x="144537" y="28376"/>
                  </a:lnTo>
                  <a:lnTo>
                    <a:pt x="100295" y="41820"/>
                  </a:lnTo>
                  <a:lnTo>
                    <a:pt x="64568" y="71170"/>
                  </a:lnTo>
                  <a:lnTo>
                    <a:pt x="42791" y="111959"/>
                  </a:lnTo>
                  <a:lnTo>
                    <a:pt x="37718" y="146303"/>
                  </a:lnTo>
                  <a:lnTo>
                    <a:pt x="37718" y="3785996"/>
                  </a:lnTo>
                  <a:lnTo>
                    <a:pt x="46737" y="3831340"/>
                  </a:lnTo>
                  <a:lnTo>
                    <a:pt x="72423" y="3869781"/>
                  </a:lnTo>
                  <a:lnTo>
                    <a:pt x="110864" y="3895467"/>
                  </a:lnTo>
                  <a:lnTo>
                    <a:pt x="156209" y="3904487"/>
                  </a:lnTo>
                  <a:lnTo>
                    <a:pt x="3694175" y="3904487"/>
                  </a:lnTo>
                  <a:lnTo>
                    <a:pt x="3694175" y="3950207"/>
                  </a:lnTo>
                  <a:close/>
                </a:path>
                <a:path w="3694429" h="3950335">
                  <a:moveTo>
                    <a:pt x="3694175" y="3904487"/>
                  </a:moveTo>
                  <a:lnTo>
                    <a:pt x="3538727" y="3904487"/>
                  </a:lnTo>
                  <a:lnTo>
                    <a:pt x="3550400" y="3903923"/>
                  </a:lnTo>
                  <a:lnTo>
                    <a:pt x="3561847" y="3902232"/>
                  </a:lnTo>
                  <a:lnTo>
                    <a:pt x="3604569" y="3884536"/>
                  </a:lnTo>
                  <a:lnTo>
                    <a:pt x="3637267" y="3851838"/>
                  </a:lnTo>
                  <a:lnTo>
                    <a:pt x="3654963" y="3809117"/>
                  </a:lnTo>
                  <a:lnTo>
                    <a:pt x="3657218" y="3785996"/>
                  </a:lnTo>
                  <a:lnTo>
                    <a:pt x="3657218" y="146303"/>
                  </a:lnTo>
                  <a:lnTo>
                    <a:pt x="3648197" y="100959"/>
                  </a:lnTo>
                  <a:lnTo>
                    <a:pt x="3622512" y="62518"/>
                  </a:lnTo>
                  <a:lnTo>
                    <a:pt x="3584070" y="36832"/>
                  </a:lnTo>
                  <a:lnTo>
                    <a:pt x="3538727" y="27812"/>
                  </a:lnTo>
                  <a:lnTo>
                    <a:pt x="3694175" y="27812"/>
                  </a:lnTo>
                  <a:lnTo>
                    <a:pt x="3694175" y="390448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177211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13864" y="3886199"/>
                  </a:moveTo>
                  <a:lnTo>
                    <a:pt x="115160" y="3886199"/>
                  </a:lnTo>
                  <a:lnTo>
                    <a:pt x="107144" y="3885409"/>
                  </a:lnTo>
                  <a:lnTo>
                    <a:pt x="68608" y="3873720"/>
                  </a:lnTo>
                  <a:lnTo>
                    <a:pt x="30376" y="3844377"/>
                  </a:lnTo>
                  <a:lnTo>
                    <a:pt x="6283" y="3802635"/>
                  </a:lnTo>
                  <a:lnTo>
                    <a:pt x="0" y="3771039"/>
                  </a:lnTo>
                  <a:lnTo>
                    <a:pt x="0" y="3762946"/>
                  </a:lnTo>
                  <a:lnTo>
                    <a:pt x="0" y="115160"/>
                  </a:lnTo>
                  <a:lnTo>
                    <a:pt x="12478" y="68609"/>
                  </a:lnTo>
                  <a:lnTo>
                    <a:pt x="41821" y="30377"/>
                  </a:lnTo>
                  <a:lnTo>
                    <a:pt x="83561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5" y="41822"/>
                  </a:lnTo>
                  <a:lnTo>
                    <a:pt x="3622739" y="83563"/>
                  </a:lnTo>
                  <a:lnTo>
                    <a:pt x="3629023" y="115160"/>
                  </a:lnTo>
                  <a:lnTo>
                    <a:pt x="3629023" y="3771039"/>
                  </a:lnTo>
                  <a:lnTo>
                    <a:pt x="3616544" y="3817589"/>
                  </a:lnTo>
                  <a:lnTo>
                    <a:pt x="3587200" y="3855821"/>
                  </a:lnTo>
                  <a:lnTo>
                    <a:pt x="3545460" y="3879914"/>
                  </a:lnTo>
                  <a:lnTo>
                    <a:pt x="3521878" y="3885409"/>
                  </a:lnTo>
                  <a:lnTo>
                    <a:pt x="3513864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177211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76294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7" y="99207"/>
                  </a:lnTo>
                  <a:lnTo>
                    <a:pt x="3946" y="91270"/>
                  </a:lnTo>
                  <a:lnTo>
                    <a:pt x="6284" y="83563"/>
                  </a:lnTo>
                  <a:lnTo>
                    <a:pt x="9381" y="76086"/>
                  </a:lnTo>
                  <a:lnTo>
                    <a:pt x="12478" y="68609"/>
                  </a:lnTo>
                  <a:lnTo>
                    <a:pt x="16274" y="61506"/>
                  </a:lnTo>
                  <a:lnTo>
                    <a:pt x="20771" y="54777"/>
                  </a:lnTo>
                  <a:lnTo>
                    <a:pt x="25267" y="48048"/>
                  </a:lnTo>
                  <a:lnTo>
                    <a:pt x="30376" y="41822"/>
                  </a:lnTo>
                  <a:lnTo>
                    <a:pt x="36099" y="36100"/>
                  </a:lnTo>
                  <a:lnTo>
                    <a:pt x="41821" y="30377"/>
                  </a:lnTo>
                  <a:lnTo>
                    <a:pt x="76084" y="9381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8" y="789"/>
                  </a:lnTo>
                  <a:lnTo>
                    <a:pt x="3529815" y="2368"/>
                  </a:lnTo>
                  <a:lnTo>
                    <a:pt x="3537753" y="3947"/>
                  </a:lnTo>
                  <a:lnTo>
                    <a:pt x="3574245" y="20771"/>
                  </a:lnTo>
                  <a:lnTo>
                    <a:pt x="3603754" y="48048"/>
                  </a:lnTo>
                  <a:lnTo>
                    <a:pt x="3619641" y="76086"/>
                  </a:lnTo>
                  <a:lnTo>
                    <a:pt x="3622739" y="83563"/>
                  </a:lnTo>
                  <a:lnTo>
                    <a:pt x="3625077" y="91270"/>
                  </a:lnTo>
                  <a:lnTo>
                    <a:pt x="3626655" y="99207"/>
                  </a:lnTo>
                  <a:lnTo>
                    <a:pt x="3628234" y="107145"/>
                  </a:lnTo>
                  <a:lnTo>
                    <a:pt x="3629023" y="115160"/>
                  </a:lnTo>
                  <a:lnTo>
                    <a:pt x="3629024" y="123253"/>
                  </a:lnTo>
                  <a:lnTo>
                    <a:pt x="3629024" y="3762946"/>
                  </a:lnTo>
                  <a:lnTo>
                    <a:pt x="3629023" y="3771039"/>
                  </a:lnTo>
                  <a:lnTo>
                    <a:pt x="3628234" y="3779053"/>
                  </a:lnTo>
                  <a:lnTo>
                    <a:pt x="3626655" y="3786991"/>
                  </a:lnTo>
                  <a:lnTo>
                    <a:pt x="3625077" y="3794928"/>
                  </a:lnTo>
                  <a:lnTo>
                    <a:pt x="3622739" y="3802635"/>
                  </a:lnTo>
                  <a:lnTo>
                    <a:pt x="3619641" y="3810112"/>
                  </a:lnTo>
                  <a:lnTo>
                    <a:pt x="3616544" y="3817589"/>
                  </a:lnTo>
                  <a:lnTo>
                    <a:pt x="3612746" y="3824692"/>
                  </a:lnTo>
                  <a:lnTo>
                    <a:pt x="3608250" y="3831421"/>
                  </a:lnTo>
                  <a:lnTo>
                    <a:pt x="3603754" y="3838150"/>
                  </a:lnTo>
                  <a:lnTo>
                    <a:pt x="3574245" y="3865427"/>
                  </a:lnTo>
                  <a:lnTo>
                    <a:pt x="3552937" y="3876817"/>
                  </a:lnTo>
                  <a:lnTo>
                    <a:pt x="3545460" y="3879914"/>
                  </a:lnTo>
                  <a:lnTo>
                    <a:pt x="3537753" y="3882252"/>
                  </a:lnTo>
                  <a:lnTo>
                    <a:pt x="3529815" y="3883830"/>
                  </a:lnTo>
                  <a:lnTo>
                    <a:pt x="3521878" y="3885409"/>
                  </a:lnTo>
                  <a:lnTo>
                    <a:pt x="3513864" y="3886199"/>
                  </a:lnTo>
                  <a:lnTo>
                    <a:pt x="3505771" y="3886199"/>
                  </a:lnTo>
                  <a:lnTo>
                    <a:pt x="123253" y="3886199"/>
                  </a:lnTo>
                  <a:lnTo>
                    <a:pt x="115160" y="3886199"/>
                  </a:lnTo>
                  <a:lnTo>
                    <a:pt x="107144" y="3885409"/>
                  </a:lnTo>
                  <a:lnTo>
                    <a:pt x="99207" y="3883830"/>
                  </a:lnTo>
                  <a:lnTo>
                    <a:pt x="91269" y="3882252"/>
                  </a:lnTo>
                  <a:lnTo>
                    <a:pt x="83562" y="3879914"/>
                  </a:lnTo>
                  <a:lnTo>
                    <a:pt x="76085" y="3876817"/>
                  </a:lnTo>
                  <a:lnTo>
                    <a:pt x="68608" y="3873720"/>
                  </a:lnTo>
                  <a:lnTo>
                    <a:pt x="36099" y="3850099"/>
                  </a:lnTo>
                  <a:lnTo>
                    <a:pt x="30376" y="3844377"/>
                  </a:lnTo>
                  <a:lnTo>
                    <a:pt x="9380" y="3810113"/>
                  </a:lnTo>
                  <a:lnTo>
                    <a:pt x="0" y="3771039"/>
                  </a:lnTo>
                  <a:lnTo>
                    <a:pt x="0" y="376294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398966" y="1092069"/>
            <a:ext cx="303022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250" spc="-735" baseline="-33000" dirty="0">
                <a:solidFill>
                  <a:srgbClr val="0D9487"/>
                </a:solidFill>
                <a:latin typeface="Arial MT"/>
                <a:cs typeface="Arial MT"/>
              </a:rPr>
              <a:t></a:t>
            </a:r>
            <a:r>
              <a:rPr sz="5250" spc="22" baseline="-33000" dirty="0">
                <a:solidFill>
                  <a:srgbClr val="0D9487"/>
                </a:solidFill>
                <a:latin typeface="Arial MT"/>
                <a:cs typeface="Arial MT"/>
              </a:rPr>
              <a:t> </a:t>
            </a:r>
            <a:r>
              <a:rPr sz="1650" b="1" spc="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hóa</a:t>
            </a:r>
            <a:r>
              <a:rPr sz="165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Điểm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3358" y="1621789"/>
            <a:ext cx="62611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danh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39149" y="2057399"/>
            <a:ext cx="1838325" cy="295275"/>
          </a:xfrm>
          <a:custGeom>
            <a:avLst/>
            <a:gdLst/>
            <a:ahLst/>
            <a:cxnLst/>
            <a:rect l="l" t="t" r="r" b="b"/>
            <a:pathLst>
              <a:path w="1838325" h="295275">
                <a:moveTo>
                  <a:pt x="169068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6" y="286648"/>
                </a:lnTo>
                <a:lnTo>
                  <a:pt x="59681" y="266216"/>
                </a:lnTo>
                <a:lnTo>
                  <a:pt x="29057" y="235592"/>
                </a:lnTo>
                <a:lnTo>
                  <a:pt x="8625" y="197366"/>
                </a:lnTo>
                <a:lnTo>
                  <a:pt x="176" y="154890"/>
                </a:lnTo>
                <a:lnTo>
                  <a:pt x="0" y="147637"/>
                </a:lnTo>
                <a:lnTo>
                  <a:pt x="176" y="140384"/>
                </a:lnTo>
                <a:lnTo>
                  <a:pt x="8625" y="97907"/>
                </a:lnTo>
                <a:lnTo>
                  <a:pt x="29057" y="59682"/>
                </a:lnTo>
                <a:lnTo>
                  <a:pt x="59681" y="29058"/>
                </a:lnTo>
                <a:lnTo>
                  <a:pt x="97906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690687" y="0"/>
                </a:lnTo>
                <a:lnTo>
                  <a:pt x="1733544" y="6355"/>
                </a:lnTo>
                <a:lnTo>
                  <a:pt x="1772709" y="24881"/>
                </a:lnTo>
                <a:lnTo>
                  <a:pt x="1804813" y="53975"/>
                </a:lnTo>
                <a:lnTo>
                  <a:pt x="1827086" y="91138"/>
                </a:lnTo>
                <a:lnTo>
                  <a:pt x="1837614" y="133166"/>
                </a:lnTo>
                <a:lnTo>
                  <a:pt x="1838324" y="147637"/>
                </a:lnTo>
                <a:lnTo>
                  <a:pt x="1838146" y="154890"/>
                </a:lnTo>
                <a:lnTo>
                  <a:pt x="1829696" y="197366"/>
                </a:lnTo>
                <a:lnTo>
                  <a:pt x="1809265" y="235592"/>
                </a:lnTo>
                <a:lnTo>
                  <a:pt x="1778642" y="266216"/>
                </a:lnTo>
                <a:lnTo>
                  <a:pt x="1740416" y="286648"/>
                </a:lnTo>
                <a:lnTo>
                  <a:pt x="1697940" y="295097"/>
                </a:lnTo>
                <a:lnTo>
                  <a:pt x="1690687" y="295274"/>
                </a:lnTo>
                <a:close/>
              </a:path>
            </a:pathLst>
          </a:custGeom>
          <a:solidFill>
            <a:srgbClr val="DF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52358" y="2085848"/>
            <a:ext cx="160845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2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1150" b="1" spc="9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suất</a:t>
            </a:r>
            <a:r>
              <a:rPr sz="1150" b="1" spc="9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6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vượt</a:t>
            </a:r>
            <a:r>
              <a:rPr sz="1150" b="1" spc="9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trội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98966" y="2437624"/>
            <a:ext cx="2997200" cy="710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40" marR="30480" indent="-257175">
              <a:lnSpc>
                <a:spcPct val="118000"/>
              </a:lnSpc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292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xếp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bằng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thuật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toán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tối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ưu,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giảm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xung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đột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cân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bằng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tải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cho giáo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98966" y="3209150"/>
            <a:ext cx="3063240" cy="7010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4640" marR="30480" indent="-257175">
              <a:lnSpc>
                <a:spcPct val="115000"/>
              </a:lnSpc>
              <a:spcBef>
                <a:spcPts val="50"/>
              </a:spcBef>
            </a:pPr>
            <a:r>
              <a:rPr sz="2325" baseline="-27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277" baseline="-27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danh</a:t>
            </a:r>
            <a:r>
              <a:rPr sz="115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bằng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mã</a:t>
            </a:r>
            <a:r>
              <a:rPr sz="115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QR</a:t>
            </a:r>
            <a:r>
              <a:rPr sz="11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nhanh chóng,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chính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xác,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kiệm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gian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chế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sai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sót.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98966" y="3958456"/>
            <a:ext cx="3024505" cy="5137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94640" marR="30480" indent="-257175">
              <a:lnSpc>
                <a:spcPct val="114000"/>
              </a:lnSpc>
              <a:spcBef>
                <a:spcPts val="165"/>
              </a:spcBef>
            </a:pPr>
            <a:r>
              <a:rPr sz="2325" baseline="-30000" dirty="0">
                <a:solidFill>
                  <a:srgbClr val="13B8A6"/>
                </a:solidFill>
                <a:latin typeface="Arial MT"/>
                <a:cs typeface="Arial MT"/>
              </a:rPr>
              <a:t></a:t>
            </a:r>
            <a:r>
              <a:rPr sz="2325" spc="307" baseline="-30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1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cần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tức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thì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 giáo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phụ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huynh.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0999" y="5133974"/>
            <a:ext cx="11429999" cy="321944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219200" y="5194300"/>
            <a:ext cx="8710295" cy="4713605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2226945">
              <a:lnSpc>
                <a:spcPct val="100000"/>
              </a:lnSpc>
              <a:spcBef>
                <a:spcPts val="130"/>
              </a:spcBef>
            </a:pPr>
            <a:r>
              <a:rPr sz="165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Nâng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tầm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Trường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minh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trong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kỷ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nguyên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số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1650">
              <a:latin typeface="Arial" panose="020B0604020202020204"/>
              <a:cs typeface="Arial" panose="020B0604020202020204"/>
            </a:endParaRPr>
          </a:p>
          <a:p>
            <a:pPr marR="5180330">
              <a:lnSpc>
                <a:spcPct val="139000"/>
              </a:lnSpc>
            </a:pP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Những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hướng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phát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triển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này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là</a:t>
            </a:r>
            <a:r>
              <a:rPr lang="en-US" altLang="en-US"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bước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đi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chiến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lược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1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nhằm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hoàn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thiện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hệ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sinh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thái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trường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5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học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thông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minh,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không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chỉ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tối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ưu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hóa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vận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hành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mà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còn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tăng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cường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tính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minh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bạch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và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nâng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4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cao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trải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nghiệm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cho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toàn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bộ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cộng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đồng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giáo </a:t>
            </a:r>
            <a:r>
              <a:rPr sz="1600" spc="5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dục.</a:t>
            </a:r>
            <a:r>
              <a:rPr lang="en-US" altLang="en-US" sz="1600" spc="5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endParaRPr lang="en-US" altLang="en-US" sz="1600" spc="55" dirty="0">
              <a:solidFill>
                <a:srgbClr val="1D3A8A"/>
              </a:solidFill>
              <a:latin typeface="Microsoft Sans Serif" panose="020B0604020202020204"/>
              <a:cs typeface="Microsoft Sans Serif" panose="020B0604020202020204"/>
              <a:sym typeface="+mn-ea"/>
            </a:endParaRPr>
          </a:p>
          <a:p>
            <a:pPr marR="5180330">
              <a:lnSpc>
                <a:spcPct val="139000"/>
              </a:lnSpc>
            </a:pP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Đây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là</a:t>
            </a:r>
            <a:r>
              <a:rPr lang="en-US" altLang="en-US"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nền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tảng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để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nhà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trường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sẵn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sàng </a:t>
            </a:r>
            <a:r>
              <a:rPr sz="1600" spc="5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cho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những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cơ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hội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của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giáo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dục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 </a:t>
            </a:r>
            <a:r>
              <a:rPr sz="1600" spc="5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  <a:sym typeface="+mn-ea"/>
              </a:rPr>
              <a:t>4.0.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12700" marR="5180330" algn="l">
              <a:lnSpc>
                <a:spcPct val="139000"/>
              </a:lnSpc>
            </a:pPr>
            <a:endParaRPr lang="en-US" altLang="en-US"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99" y="828500"/>
            <a:ext cx="384492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7050" b="0" spc="-1057" baseline="-7000" dirty="0">
                <a:solidFill>
                  <a:srgbClr val="1D40AF"/>
                </a:solidFill>
                <a:latin typeface="Arial MT"/>
                <a:cs typeface="Arial MT"/>
              </a:rPr>
              <a:t></a:t>
            </a:r>
            <a:r>
              <a:rPr sz="7050" b="0" spc="89" baseline="-7000" dirty="0">
                <a:solidFill>
                  <a:srgbClr val="1D40AF"/>
                </a:solidFill>
                <a:latin typeface="Arial MT"/>
                <a:cs typeface="Arial MT"/>
              </a:rPr>
              <a:t> </a:t>
            </a:r>
            <a:r>
              <a:rPr sz="4000" spc="95" dirty="0">
                <a:solidFill>
                  <a:srgbClr val="1D40AF"/>
                </a:solidFill>
              </a:rPr>
              <a:t>Lời</a:t>
            </a:r>
            <a:r>
              <a:rPr sz="4000" spc="295" dirty="0">
                <a:solidFill>
                  <a:srgbClr val="1D40AF"/>
                </a:solidFill>
              </a:rPr>
              <a:t> </a:t>
            </a:r>
            <a:r>
              <a:rPr sz="4000" spc="409" dirty="0">
                <a:solidFill>
                  <a:srgbClr val="1D40AF"/>
                </a:solidFill>
              </a:rPr>
              <a:t>cảm</a:t>
            </a:r>
            <a:r>
              <a:rPr sz="4000" spc="295" dirty="0">
                <a:solidFill>
                  <a:srgbClr val="1D40AF"/>
                </a:solidFill>
              </a:rPr>
              <a:t> </a:t>
            </a:r>
            <a:r>
              <a:rPr sz="4000" spc="125" dirty="0">
                <a:solidFill>
                  <a:srgbClr val="1D40AF"/>
                </a:solidFill>
              </a:rPr>
              <a:t>ơn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81000" y="2527300"/>
            <a:ext cx="10291445" cy="32200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380365">
              <a:lnSpc>
                <a:spcPct val="137000"/>
              </a:lnSpc>
              <a:spcBef>
                <a:spcPts val="120"/>
              </a:spcBef>
            </a:pPr>
            <a:r>
              <a:rPr sz="2800" spc="110" dirty="0"/>
              <a:t>Em </a:t>
            </a:r>
            <a:r>
              <a:rPr sz="2800" spc="145" dirty="0"/>
              <a:t>xin</a:t>
            </a:r>
            <a:r>
              <a:rPr sz="2800" spc="114" dirty="0"/>
              <a:t> </a:t>
            </a:r>
            <a:r>
              <a:rPr sz="2800" spc="125" dirty="0"/>
              <a:t>chân</a:t>
            </a:r>
            <a:r>
              <a:rPr sz="2800" spc="110" dirty="0"/>
              <a:t> </a:t>
            </a:r>
            <a:r>
              <a:rPr sz="2800" spc="160" dirty="0"/>
              <a:t>thành</a:t>
            </a:r>
            <a:r>
              <a:rPr sz="2800" spc="110" dirty="0"/>
              <a:t> </a:t>
            </a:r>
            <a:r>
              <a:rPr sz="2800" spc="170" dirty="0"/>
              <a:t>cảm</a:t>
            </a:r>
            <a:r>
              <a:rPr sz="2800" spc="114" dirty="0"/>
              <a:t> </a:t>
            </a:r>
            <a:r>
              <a:rPr sz="2800" spc="130" dirty="0"/>
              <a:t>ơn</a:t>
            </a:r>
            <a:r>
              <a:rPr sz="2800" spc="110" dirty="0"/>
              <a:t> </a:t>
            </a:r>
            <a:r>
              <a:rPr sz="2800" spc="165" dirty="0"/>
              <a:t>quý</a:t>
            </a:r>
            <a:r>
              <a:rPr sz="2800" spc="114" dirty="0"/>
              <a:t> </a:t>
            </a:r>
            <a:r>
              <a:rPr sz="2800" spc="80" dirty="0"/>
              <a:t>Thầy/Cô </a:t>
            </a:r>
            <a:r>
              <a:rPr sz="2800" spc="155" dirty="0"/>
              <a:t>trong</a:t>
            </a:r>
            <a:r>
              <a:rPr sz="2800" spc="110" dirty="0"/>
              <a:t> </a:t>
            </a:r>
            <a:r>
              <a:rPr sz="2800" spc="85" dirty="0"/>
              <a:t>Hội</a:t>
            </a:r>
            <a:r>
              <a:rPr sz="2800" spc="114" dirty="0"/>
              <a:t> </a:t>
            </a:r>
            <a:r>
              <a:rPr sz="2800" spc="145" dirty="0"/>
              <a:t>đồng</a:t>
            </a:r>
            <a:r>
              <a:rPr sz="2800" spc="114" dirty="0"/>
              <a:t> </a:t>
            </a:r>
            <a:r>
              <a:rPr sz="2800" spc="140" dirty="0"/>
              <a:t>đã</a:t>
            </a:r>
            <a:r>
              <a:rPr sz="2800" spc="114" dirty="0"/>
              <a:t> </a:t>
            </a:r>
            <a:r>
              <a:rPr sz="2800" spc="145" dirty="0"/>
              <a:t>dành</a:t>
            </a:r>
            <a:r>
              <a:rPr sz="2800" spc="114" dirty="0"/>
              <a:t> </a:t>
            </a:r>
            <a:r>
              <a:rPr sz="2800" spc="145" dirty="0"/>
              <a:t>thời</a:t>
            </a:r>
            <a:r>
              <a:rPr sz="2800" spc="110" dirty="0"/>
              <a:t> </a:t>
            </a:r>
            <a:r>
              <a:rPr sz="2800" spc="130" dirty="0"/>
              <a:t>gian</a:t>
            </a:r>
            <a:r>
              <a:rPr sz="2800" spc="114" dirty="0"/>
              <a:t> </a:t>
            </a:r>
            <a:r>
              <a:rPr sz="2800" spc="110" dirty="0"/>
              <a:t>lắng </a:t>
            </a:r>
            <a:r>
              <a:rPr sz="2800" spc="145" dirty="0"/>
              <a:t>nghe</a:t>
            </a:r>
            <a:r>
              <a:rPr sz="2800" spc="110" dirty="0"/>
              <a:t> </a:t>
            </a:r>
            <a:r>
              <a:rPr sz="2800" spc="150" dirty="0"/>
              <a:t>và</a:t>
            </a:r>
            <a:r>
              <a:rPr sz="2800" spc="110" dirty="0"/>
              <a:t> </a:t>
            </a:r>
            <a:r>
              <a:rPr sz="2800" spc="145" dirty="0"/>
              <a:t>đóng</a:t>
            </a:r>
            <a:r>
              <a:rPr sz="2800" spc="110" dirty="0"/>
              <a:t> </a:t>
            </a:r>
            <a:r>
              <a:rPr sz="2800" spc="145" dirty="0"/>
              <a:t>góp</a:t>
            </a:r>
            <a:r>
              <a:rPr sz="2800" spc="110" dirty="0"/>
              <a:t> </a:t>
            </a:r>
            <a:r>
              <a:rPr sz="2800" spc="190" dirty="0"/>
              <a:t>ý</a:t>
            </a:r>
            <a:r>
              <a:rPr sz="2800" spc="110" dirty="0"/>
              <a:t> </a:t>
            </a:r>
            <a:r>
              <a:rPr sz="2800" spc="130" dirty="0"/>
              <a:t>kiến</a:t>
            </a:r>
            <a:r>
              <a:rPr sz="2800" spc="114" dirty="0"/>
              <a:t> cho</a:t>
            </a:r>
            <a:r>
              <a:rPr sz="2800" spc="110" dirty="0"/>
              <a:t> </a:t>
            </a:r>
            <a:r>
              <a:rPr sz="2800" spc="140" dirty="0"/>
              <a:t>đề</a:t>
            </a:r>
            <a:r>
              <a:rPr sz="2800" spc="110" dirty="0"/>
              <a:t> </a:t>
            </a:r>
            <a:r>
              <a:rPr sz="2800" spc="150" dirty="0"/>
              <a:t>tài</a:t>
            </a:r>
            <a:r>
              <a:rPr sz="2800" spc="110" dirty="0"/>
              <a:t> </a:t>
            </a:r>
            <a:r>
              <a:rPr sz="2800" spc="95" dirty="0"/>
              <a:t>của </a:t>
            </a:r>
            <a:r>
              <a:rPr sz="2800" spc="140" dirty="0"/>
              <a:t>em.</a:t>
            </a:r>
            <a:endParaRPr sz="2800" spc="140" dirty="0"/>
          </a:p>
          <a:p>
            <a:pPr marL="12700" marR="5080">
              <a:lnSpc>
                <a:spcPct val="136000"/>
              </a:lnSpc>
              <a:spcBef>
                <a:spcPts val="2065"/>
              </a:spcBef>
            </a:pPr>
            <a:r>
              <a:rPr sz="2800" spc="110" dirty="0"/>
              <a:t>Em </a:t>
            </a:r>
            <a:r>
              <a:rPr sz="2800" b="1" spc="25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rất</a:t>
            </a:r>
            <a:r>
              <a:rPr sz="2800" b="1" spc="155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7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sẵn</a:t>
            </a:r>
            <a:r>
              <a:rPr sz="2800" b="1" spc="15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7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lòng</a:t>
            </a:r>
            <a:r>
              <a:rPr sz="2800" b="1" spc="155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95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lắng</a:t>
            </a:r>
            <a:r>
              <a:rPr sz="2800" b="1" spc="15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21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nghe</a:t>
            </a:r>
            <a:r>
              <a:rPr sz="2800" b="1" spc="90" dirty="0">
                <a:solidFill>
                  <a:srgbClr val="13B8A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165" dirty="0"/>
              <a:t>mọi</a:t>
            </a:r>
            <a:r>
              <a:rPr sz="2800" spc="110" dirty="0"/>
              <a:t> </a:t>
            </a:r>
            <a:r>
              <a:rPr sz="2800" spc="145" dirty="0"/>
              <a:t>góp</a:t>
            </a:r>
            <a:r>
              <a:rPr sz="2800" spc="114" dirty="0"/>
              <a:t> </a:t>
            </a:r>
            <a:r>
              <a:rPr sz="2800" spc="190" dirty="0"/>
              <a:t>ý</a:t>
            </a:r>
            <a:r>
              <a:rPr sz="2800" spc="110" dirty="0"/>
              <a:t> </a:t>
            </a:r>
            <a:r>
              <a:rPr sz="2800" spc="125" dirty="0"/>
              <a:t>và </a:t>
            </a:r>
            <a:r>
              <a:rPr sz="2800" spc="120" dirty="0"/>
              <a:t>câu</a:t>
            </a:r>
            <a:r>
              <a:rPr sz="2800" spc="110" dirty="0"/>
              <a:t> </a:t>
            </a:r>
            <a:r>
              <a:rPr sz="2800" spc="120" dirty="0"/>
              <a:t>hỏi</a:t>
            </a:r>
            <a:r>
              <a:rPr sz="2800" spc="110" dirty="0"/>
              <a:t> </a:t>
            </a:r>
            <a:r>
              <a:rPr sz="2800" spc="190" dirty="0"/>
              <a:t>từ</a:t>
            </a:r>
            <a:r>
              <a:rPr sz="2800" spc="110" dirty="0"/>
              <a:t> </a:t>
            </a:r>
            <a:r>
              <a:rPr sz="2800" spc="165" dirty="0"/>
              <a:t>quý</a:t>
            </a:r>
            <a:r>
              <a:rPr sz="2800" spc="114" dirty="0"/>
              <a:t> </a:t>
            </a:r>
            <a:r>
              <a:rPr sz="2800" spc="90" dirty="0"/>
              <a:t>Thầy/Cô</a:t>
            </a:r>
            <a:r>
              <a:rPr sz="2800" spc="110" dirty="0"/>
              <a:t> </a:t>
            </a:r>
            <a:r>
              <a:rPr sz="2800" spc="140" dirty="0"/>
              <a:t>để</a:t>
            </a:r>
            <a:r>
              <a:rPr sz="2800" spc="110" dirty="0"/>
              <a:t> </a:t>
            </a:r>
            <a:r>
              <a:rPr sz="2800" spc="130" dirty="0"/>
              <a:t>hoàn</a:t>
            </a:r>
            <a:r>
              <a:rPr sz="2800" spc="114" dirty="0"/>
              <a:t> </a:t>
            </a:r>
            <a:r>
              <a:rPr sz="2800" spc="150" dirty="0"/>
              <a:t>thiện</a:t>
            </a:r>
            <a:r>
              <a:rPr sz="2800" spc="110" dirty="0"/>
              <a:t> </a:t>
            </a:r>
            <a:r>
              <a:rPr sz="2800" spc="114" dirty="0"/>
              <a:t>đề </a:t>
            </a:r>
            <a:r>
              <a:rPr sz="2800" spc="150" dirty="0"/>
              <a:t>tài</a:t>
            </a:r>
            <a:r>
              <a:rPr sz="2800" spc="110" dirty="0"/>
              <a:t> </a:t>
            </a:r>
            <a:r>
              <a:rPr sz="2800" spc="135" dirty="0"/>
              <a:t>hơn</a:t>
            </a:r>
            <a:r>
              <a:rPr sz="2800" spc="110" dirty="0"/>
              <a:t> </a:t>
            </a:r>
            <a:r>
              <a:rPr sz="2800" spc="105" dirty="0"/>
              <a:t>nữa.</a:t>
            </a:r>
            <a:endParaRPr sz="2800" spc="105" dirty="0"/>
          </a:p>
        </p:txBody>
      </p:sp>
      <p:sp>
        <p:nvSpPr>
          <p:cNvPr id="4" name="object 4"/>
          <p:cNvSpPr txBox="1"/>
          <p:nvPr/>
        </p:nvSpPr>
        <p:spPr>
          <a:xfrm>
            <a:off x="368299" y="5530998"/>
            <a:ext cx="25400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365" dirty="0">
                <a:solidFill>
                  <a:srgbClr val="1D40AF"/>
                </a:solidFill>
                <a:latin typeface="Arial MT"/>
                <a:cs typeface="Arial MT"/>
              </a:rPr>
              <a:t>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470009"/>
            <a:ext cx="10972800" cy="673735"/>
          </a:xfrm>
          <a:prstGeom prst="rect">
            <a:avLst/>
          </a:prstGeom>
        </p:spPr>
        <p:txBody>
          <a:bodyPr vert="horz" wrap="square" lIns="0" tIns="212169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38100" algn="l">
              <a:lnSpc>
                <a:spcPct val="100000"/>
              </a:lnSpc>
              <a:spcBef>
                <a:spcPts val="120"/>
              </a:spcBef>
            </a:pPr>
            <a:r>
              <a:rPr sz="3000" spc="8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Lý</a:t>
            </a:r>
            <a:r>
              <a:rPr sz="3000" spc="22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27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</a:t>
            </a:r>
            <a:r>
              <a:rPr sz="3000" spc="22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24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chọn</a:t>
            </a:r>
            <a:r>
              <a:rPr sz="3000" spc="22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34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đề</a:t>
            </a:r>
            <a:r>
              <a:rPr sz="3000" spc="22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3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tài</a:t>
            </a:r>
            <a:endParaRPr sz="3000" spc="3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999" y="1066799"/>
            <a:ext cx="6657975" cy="1914525"/>
          </a:xfrm>
          <a:custGeom>
            <a:avLst/>
            <a:gdLst/>
            <a:ahLst/>
            <a:cxnLst/>
            <a:rect l="l" t="t" r="r" b="b"/>
            <a:pathLst>
              <a:path w="6657975" h="1914525">
                <a:moveTo>
                  <a:pt x="6578234" y="1914524"/>
                </a:moveTo>
                <a:lnTo>
                  <a:pt x="79740" y="1914524"/>
                </a:lnTo>
                <a:lnTo>
                  <a:pt x="74190" y="1913978"/>
                </a:lnTo>
                <a:lnTo>
                  <a:pt x="33270" y="1897028"/>
                </a:lnTo>
                <a:lnTo>
                  <a:pt x="8640" y="1867017"/>
                </a:lnTo>
                <a:lnTo>
                  <a:pt x="0" y="1834784"/>
                </a:lnTo>
                <a:lnTo>
                  <a:pt x="0" y="1829180"/>
                </a:lnTo>
                <a:lnTo>
                  <a:pt x="0" y="79740"/>
                </a:lnTo>
                <a:lnTo>
                  <a:pt x="11269" y="42588"/>
                </a:lnTo>
                <a:lnTo>
                  <a:pt x="42588" y="11269"/>
                </a:lnTo>
                <a:lnTo>
                  <a:pt x="79740" y="0"/>
                </a:lnTo>
                <a:lnTo>
                  <a:pt x="6578234" y="0"/>
                </a:lnTo>
                <a:lnTo>
                  <a:pt x="6615384" y="11269"/>
                </a:lnTo>
                <a:lnTo>
                  <a:pt x="6646703" y="42588"/>
                </a:lnTo>
                <a:lnTo>
                  <a:pt x="6657974" y="79740"/>
                </a:lnTo>
                <a:lnTo>
                  <a:pt x="6657974" y="1834784"/>
                </a:lnTo>
                <a:lnTo>
                  <a:pt x="6646703" y="1871935"/>
                </a:lnTo>
                <a:lnTo>
                  <a:pt x="6615384" y="1903254"/>
                </a:lnTo>
                <a:lnTo>
                  <a:pt x="6583783" y="1913978"/>
                </a:lnTo>
                <a:lnTo>
                  <a:pt x="6578234" y="1914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0999" y="3324224"/>
            <a:ext cx="6657975" cy="1924050"/>
          </a:xfrm>
          <a:custGeom>
            <a:avLst/>
            <a:gdLst/>
            <a:ahLst/>
            <a:cxnLst/>
            <a:rect l="l" t="t" r="r" b="b"/>
            <a:pathLst>
              <a:path w="6657975" h="1924050">
                <a:moveTo>
                  <a:pt x="6578234" y="1924049"/>
                </a:moveTo>
                <a:lnTo>
                  <a:pt x="79740" y="1924049"/>
                </a:lnTo>
                <a:lnTo>
                  <a:pt x="74190" y="1923502"/>
                </a:lnTo>
                <a:lnTo>
                  <a:pt x="33270" y="1906553"/>
                </a:lnTo>
                <a:lnTo>
                  <a:pt x="8640" y="1876542"/>
                </a:lnTo>
                <a:lnTo>
                  <a:pt x="0" y="1844309"/>
                </a:lnTo>
                <a:lnTo>
                  <a:pt x="0" y="1838705"/>
                </a:lnTo>
                <a:lnTo>
                  <a:pt x="0" y="79739"/>
                </a:lnTo>
                <a:lnTo>
                  <a:pt x="11269" y="42588"/>
                </a:lnTo>
                <a:lnTo>
                  <a:pt x="42588" y="11269"/>
                </a:lnTo>
                <a:lnTo>
                  <a:pt x="79740" y="0"/>
                </a:lnTo>
                <a:lnTo>
                  <a:pt x="6578234" y="0"/>
                </a:lnTo>
                <a:lnTo>
                  <a:pt x="6615384" y="11269"/>
                </a:lnTo>
                <a:lnTo>
                  <a:pt x="6646703" y="42588"/>
                </a:lnTo>
                <a:lnTo>
                  <a:pt x="6657974" y="79739"/>
                </a:lnTo>
                <a:lnTo>
                  <a:pt x="6657974" y="1844309"/>
                </a:lnTo>
                <a:lnTo>
                  <a:pt x="6646703" y="1881460"/>
                </a:lnTo>
                <a:lnTo>
                  <a:pt x="6615384" y="1912780"/>
                </a:lnTo>
                <a:lnTo>
                  <a:pt x="6583783" y="1923502"/>
                </a:lnTo>
                <a:lnTo>
                  <a:pt x="6578234" y="1924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0999" y="5581649"/>
            <a:ext cx="6657975" cy="1924050"/>
          </a:xfrm>
          <a:custGeom>
            <a:avLst/>
            <a:gdLst/>
            <a:ahLst/>
            <a:cxnLst/>
            <a:rect l="l" t="t" r="r" b="b"/>
            <a:pathLst>
              <a:path w="6657975" h="1924050">
                <a:moveTo>
                  <a:pt x="6578234" y="1924049"/>
                </a:moveTo>
                <a:lnTo>
                  <a:pt x="79740" y="1924049"/>
                </a:lnTo>
                <a:lnTo>
                  <a:pt x="74190" y="1923502"/>
                </a:lnTo>
                <a:lnTo>
                  <a:pt x="33270" y="1906552"/>
                </a:lnTo>
                <a:lnTo>
                  <a:pt x="8640" y="1876541"/>
                </a:lnTo>
                <a:lnTo>
                  <a:pt x="0" y="1844309"/>
                </a:lnTo>
                <a:lnTo>
                  <a:pt x="0" y="1838705"/>
                </a:lnTo>
                <a:lnTo>
                  <a:pt x="0" y="79740"/>
                </a:lnTo>
                <a:lnTo>
                  <a:pt x="11269" y="42588"/>
                </a:lnTo>
                <a:lnTo>
                  <a:pt x="42588" y="11269"/>
                </a:lnTo>
                <a:lnTo>
                  <a:pt x="79740" y="0"/>
                </a:lnTo>
                <a:lnTo>
                  <a:pt x="6578234" y="0"/>
                </a:lnTo>
                <a:lnTo>
                  <a:pt x="6615384" y="11269"/>
                </a:lnTo>
                <a:lnTo>
                  <a:pt x="6646703" y="42588"/>
                </a:lnTo>
                <a:lnTo>
                  <a:pt x="6657974" y="79740"/>
                </a:lnTo>
                <a:lnTo>
                  <a:pt x="6657974" y="1844309"/>
                </a:lnTo>
                <a:lnTo>
                  <a:pt x="6646703" y="1881460"/>
                </a:lnTo>
                <a:lnTo>
                  <a:pt x="6615384" y="1912779"/>
                </a:lnTo>
                <a:lnTo>
                  <a:pt x="6583783" y="1923502"/>
                </a:lnTo>
                <a:lnTo>
                  <a:pt x="6578234" y="1924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8057" y="927055"/>
            <a:ext cx="6431915" cy="637286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75"/>
              </a:spcBef>
            </a:pPr>
            <a:r>
              <a:rPr sz="5100" spc="-615" baseline="-17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</a:t>
            </a:r>
            <a:r>
              <a:rPr sz="5100" spc="284" baseline="-17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Nhu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cầu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14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số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hóa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ngày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càng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cao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4680" marR="231775">
              <a:lnSpc>
                <a:spcPts val="2330"/>
              </a:lnSpc>
              <a:spcBef>
                <a:spcPts val="80"/>
              </a:spcBef>
            </a:pP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bối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cảnh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cách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mạng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nghiệp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4.0,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nhu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cầu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chuyển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đổi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lĩnh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vực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dục,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đặc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biệt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tại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614680" marR="521335">
              <a:lnSpc>
                <a:spcPts val="2330"/>
              </a:lnSpc>
              <a:spcBef>
                <a:spcPts val="65"/>
              </a:spcBef>
            </a:pP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THPT,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trở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nên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cấp </a:t>
            </a:r>
            <a:r>
              <a:rPr sz="150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thiết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cao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lực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cạnh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tranh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hội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nhập.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5100" spc="-615" baseline="-17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</a:t>
            </a:r>
            <a:r>
              <a:rPr sz="5100" spc="292" baseline="-17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Công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tác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còn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29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thủ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công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4680">
              <a:lnSpc>
                <a:spcPct val="100000"/>
              </a:lnSpc>
              <a:spcBef>
                <a:spcPts val="445"/>
              </a:spcBef>
            </a:pP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nay,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nhiều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vẫn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duy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việc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614680" marR="55880">
              <a:lnSpc>
                <a:spcPct val="129000"/>
              </a:lnSpc>
              <a:spcBef>
                <a:spcPts val="75"/>
              </a:spcBef>
            </a:pP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sinh,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sổ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sách,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giấy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tờ,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dẫn</a:t>
            </a:r>
            <a:r>
              <a:rPr sz="150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tốn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kém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gian,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dễ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sai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sót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khăn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việc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cứu,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63500">
              <a:lnSpc>
                <a:spcPct val="100000"/>
              </a:lnSpc>
            </a:pPr>
            <a:r>
              <a:rPr sz="5100" spc="555" baseline="-19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</a:t>
            </a:r>
            <a:r>
              <a:rPr sz="5100" spc="277" baseline="-19000" dirty="0">
                <a:solidFill>
                  <a:srgbClr val="0D948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000" b="1" spc="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hóa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nâng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cao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9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09930" marR="227965">
              <a:lnSpc>
                <a:spcPts val="2320"/>
              </a:lnSpc>
              <a:spcBef>
                <a:spcPts val="165"/>
              </a:spcBef>
            </a:pP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Một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sẽ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hóa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trình,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giảm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tải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 việc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chính,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phép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nhà </a:t>
            </a:r>
            <a:r>
              <a:rPr sz="150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nguồn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lực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vào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việc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cao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chất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lượng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709930">
              <a:lnSpc>
                <a:spcPct val="100000"/>
              </a:lnSpc>
              <a:spcBef>
                <a:spcPts val="445"/>
              </a:spcBef>
            </a:pP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-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dạy.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86600" y="2715768"/>
            <a:ext cx="5008245" cy="3520440"/>
            <a:chOff x="7086600" y="2715768"/>
            <a:chExt cx="5008245" cy="3520440"/>
          </a:xfrm>
        </p:grpSpPr>
        <p:sp>
          <p:nvSpPr>
            <p:cNvPr id="8" name="object 8"/>
            <p:cNvSpPr/>
            <p:nvPr/>
          </p:nvSpPr>
          <p:spPr>
            <a:xfrm>
              <a:off x="7086587" y="2715780"/>
              <a:ext cx="5008245" cy="3520440"/>
            </a:xfrm>
            <a:custGeom>
              <a:avLst/>
              <a:gdLst/>
              <a:ahLst/>
              <a:cxnLst/>
              <a:rect l="l" t="t" r="r" b="b"/>
              <a:pathLst>
                <a:path w="5008245" h="3520440">
                  <a:moveTo>
                    <a:pt x="5007864" y="0"/>
                  </a:moveTo>
                  <a:lnTo>
                    <a:pt x="4724400" y="0"/>
                  </a:lnTo>
                  <a:lnTo>
                    <a:pt x="4724400" y="179451"/>
                  </a:lnTo>
                  <a:lnTo>
                    <a:pt x="4724400" y="2961513"/>
                  </a:lnTo>
                  <a:lnTo>
                    <a:pt x="4714316" y="3001772"/>
                  </a:lnTo>
                  <a:lnTo>
                    <a:pt x="4686478" y="3032480"/>
                  </a:lnTo>
                  <a:lnTo>
                    <a:pt x="4647463" y="3046450"/>
                  </a:lnTo>
                  <a:lnTo>
                    <a:pt x="4639056" y="3046857"/>
                  </a:lnTo>
                  <a:lnTo>
                    <a:pt x="371094" y="3046857"/>
                  </a:lnTo>
                  <a:lnTo>
                    <a:pt x="330822" y="3036760"/>
                  </a:lnTo>
                  <a:lnTo>
                    <a:pt x="300126" y="3008934"/>
                  </a:lnTo>
                  <a:lnTo>
                    <a:pt x="286156" y="2969907"/>
                  </a:lnTo>
                  <a:lnTo>
                    <a:pt x="285750" y="2961513"/>
                  </a:lnTo>
                  <a:lnTo>
                    <a:pt x="285750" y="179451"/>
                  </a:lnTo>
                  <a:lnTo>
                    <a:pt x="295846" y="139166"/>
                  </a:lnTo>
                  <a:lnTo>
                    <a:pt x="323672" y="108470"/>
                  </a:lnTo>
                  <a:lnTo>
                    <a:pt x="347256" y="97536"/>
                  </a:lnTo>
                  <a:lnTo>
                    <a:pt x="354444" y="95719"/>
                  </a:lnTo>
                  <a:lnTo>
                    <a:pt x="362686" y="94500"/>
                  </a:lnTo>
                  <a:lnTo>
                    <a:pt x="371094" y="94107"/>
                  </a:lnTo>
                  <a:lnTo>
                    <a:pt x="4639056" y="94107"/>
                  </a:lnTo>
                  <a:lnTo>
                    <a:pt x="4647463" y="94500"/>
                  </a:lnTo>
                  <a:lnTo>
                    <a:pt x="4655718" y="95719"/>
                  </a:lnTo>
                  <a:lnTo>
                    <a:pt x="4662906" y="97536"/>
                  </a:lnTo>
                  <a:lnTo>
                    <a:pt x="4663795" y="97751"/>
                  </a:lnTo>
                  <a:lnTo>
                    <a:pt x="4699406" y="119100"/>
                  </a:lnTo>
                  <a:lnTo>
                    <a:pt x="4720755" y="154711"/>
                  </a:lnTo>
                  <a:lnTo>
                    <a:pt x="4724400" y="179451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3520440"/>
                  </a:lnTo>
                  <a:lnTo>
                    <a:pt x="5007864" y="3520440"/>
                  </a:lnTo>
                  <a:lnTo>
                    <a:pt x="5007864" y="3046857"/>
                  </a:lnTo>
                  <a:lnTo>
                    <a:pt x="5007864" y="94107"/>
                  </a:lnTo>
                  <a:lnTo>
                    <a:pt x="5007864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72350" y="2809874"/>
              <a:ext cx="4438649" cy="2952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9880"/>
            <a:ext cx="10972800" cy="574040"/>
          </a:xfrm>
          <a:prstGeom prst="rect">
            <a:avLst/>
          </a:prstGeom>
        </p:spPr>
        <p:txBody>
          <a:bodyPr vert="horz" wrap="square" lIns="0" tIns="225218" rIns="0" bIns="0" rtlCol="0">
            <a:noAutofit/>
          </a:bodyPr>
          <a:lstStyle/>
          <a:p>
            <a:pPr marL="38100" algn="l">
              <a:lnSpc>
                <a:spcPct val="100000"/>
              </a:lnSpc>
              <a:spcBef>
                <a:spcPts val="90"/>
              </a:spcBef>
            </a:pPr>
            <a:r>
              <a:rPr sz="2600" spc="240" dirty="0">
                <a:solidFill>
                  <a:srgbClr val="000080"/>
                </a:solidFill>
              </a:rPr>
              <a:t>Mục</a:t>
            </a:r>
            <a:r>
              <a:rPr sz="2600" spc="185" dirty="0">
                <a:solidFill>
                  <a:srgbClr val="000080"/>
                </a:solidFill>
              </a:rPr>
              <a:t> </a:t>
            </a:r>
            <a:r>
              <a:rPr sz="2600" spc="265" dirty="0">
                <a:solidFill>
                  <a:srgbClr val="000080"/>
                </a:solidFill>
              </a:rPr>
              <a:t>tiêu</a:t>
            </a:r>
            <a:r>
              <a:rPr sz="2600" spc="180" dirty="0">
                <a:solidFill>
                  <a:srgbClr val="000080"/>
                </a:solidFill>
              </a:rPr>
              <a:t> </a:t>
            </a:r>
            <a:r>
              <a:rPr sz="2600" spc="275" dirty="0">
                <a:solidFill>
                  <a:srgbClr val="000080"/>
                </a:solidFill>
              </a:rPr>
              <a:t>đề</a:t>
            </a:r>
            <a:r>
              <a:rPr sz="2600" spc="185" dirty="0">
                <a:solidFill>
                  <a:srgbClr val="000080"/>
                </a:solidFill>
              </a:rPr>
              <a:t> </a:t>
            </a:r>
            <a:r>
              <a:rPr sz="2600" spc="245" dirty="0">
                <a:solidFill>
                  <a:srgbClr val="000080"/>
                </a:solidFill>
              </a:rPr>
              <a:t>tài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39395" y="912495"/>
            <a:ext cx="3813175" cy="5116830"/>
            <a:chOff x="307847" y="926592"/>
            <a:chExt cx="3813175" cy="4251960"/>
          </a:xfrm>
        </p:grpSpPr>
        <p:sp>
          <p:nvSpPr>
            <p:cNvPr id="4" name="object 4"/>
            <p:cNvSpPr/>
            <p:nvPr/>
          </p:nvSpPr>
          <p:spPr>
            <a:xfrm>
              <a:off x="307835" y="926604"/>
              <a:ext cx="3813175" cy="4251960"/>
            </a:xfrm>
            <a:custGeom>
              <a:avLst/>
              <a:gdLst/>
              <a:ahLst/>
              <a:cxnLst/>
              <a:rect l="l" t="t" r="r" b="b"/>
              <a:pathLst>
                <a:path w="3813175" h="4251960">
                  <a:moveTo>
                    <a:pt x="3813048" y="0"/>
                  </a:moveTo>
                  <a:lnTo>
                    <a:pt x="3730752" y="0"/>
                  </a:lnTo>
                  <a:lnTo>
                    <a:pt x="3730752" y="145161"/>
                  </a:lnTo>
                  <a:lnTo>
                    <a:pt x="3730752" y="4030967"/>
                  </a:lnTo>
                  <a:lnTo>
                    <a:pt x="3723132" y="4069321"/>
                  </a:lnTo>
                  <a:lnTo>
                    <a:pt x="3701415" y="4101833"/>
                  </a:lnTo>
                  <a:lnTo>
                    <a:pt x="3668903" y="4123550"/>
                  </a:lnTo>
                  <a:lnTo>
                    <a:pt x="3630549" y="4131170"/>
                  </a:lnTo>
                  <a:lnTo>
                    <a:pt x="182880" y="4131170"/>
                  </a:lnTo>
                  <a:lnTo>
                    <a:pt x="144538" y="4123550"/>
                  </a:lnTo>
                  <a:lnTo>
                    <a:pt x="112026" y="4101833"/>
                  </a:lnTo>
                  <a:lnTo>
                    <a:pt x="90309" y="4069321"/>
                  </a:lnTo>
                  <a:lnTo>
                    <a:pt x="82677" y="4030967"/>
                  </a:lnTo>
                  <a:lnTo>
                    <a:pt x="82677" y="145161"/>
                  </a:lnTo>
                  <a:lnTo>
                    <a:pt x="90309" y="106807"/>
                  </a:lnTo>
                  <a:lnTo>
                    <a:pt x="112026" y="74295"/>
                  </a:lnTo>
                  <a:lnTo>
                    <a:pt x="144538" y="52578"/>
                  </a:lnTo>
                  <a:lnTo>
                    <a:pt x="182880" y="44958"/>
                  </a:lnTo>
                  <a:lnTo>
                    <a:pt x="3630549" y="44958"/>
                  </a:lnTo>
                  <a:lnTo>
                    <a:pt x="3668903" y="52578"/>
                  </a:lnTo>
                  <a:lnTo>
                    <a:pt x="3701415" y="74295"/>
                  </a:lnTo>
                  <a:lnTo>
                    <a:pt x="3723132" y="106807"/>
                  </a:lnTo>
                  <a:lnTo>
                    <a:pt x="3730752" y="145161"/>
                  </a:lnTo>
                  <a:lnTo>
                    <a:pt x="3730752" y="0"/>
                  </a:lnTo>
                  <a:lnTo>
                    <a:pt x="0" y="0"/>
                  </a:lnTo>
                  <a:lnTo>
                    <a:pt x="0" y="4251947"/>
                  </a:lnTo>
                  <a:lnTo>
                    <a:pt x="3813048" y="4251947"/>
                  </a:lnTo>
                  <a:lnTo>
                    <a:pt x="3813048" y="4131170"/>
                  </a:lnTo>
                  <a:lnTo>
                    <a:pt x="3813048" y="44958"/>
                  </a:lnTo>
                  <a:lnTo>
                    <a:pt x="38130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0999" y="981074"/>
              <a:ext cx="3667125" cy="4086225"/>
            </a:xfrm>
            <a:custGeom>
              <a:avLst/>
              <a:gdLst/>
              <a:ahLst/>
              <a:cxnLst/>
              <a:rect l="l" t="t" r="r" b="b"/>
              <a:pathLst>
                <a:path w="3667125" h="4086225">
                  <a:moveTo>
                    <a:pt x="3564601" y="4086224"/>
                  </a:moveTo>
                  <a:lnTo>
                    <a:pt x="102523" y="4086224"/>
                  </a:lnTo>
                  <a:lnTo>
                    <a:pt x="95387" y="4085521"/>
                  </a:lnTo>
                  <a:lnTo>
                    <a:pt x="54756" y="4071733"/>
                  </a:lnTo>
                  <a:lnTo>
                    <a:pt x="22495" y="4043448"/>
                  </a:lnTo>
                  <a:lnTo>
                    <a:pt x="3513" y="4004969"/>
                  </a:lnTo>
                  <a:lnTo>
                    <a:pt x="0" y="3983701"/>
                  </a:lnTo>
                  <a:lnTo>
                    <a:pt x="0" y="3976496"/>
                  </a:lnTo>
                  <a:lnTo>
                    <a:pt x="0" y="84723"/>
                  </a:lnTo>
                  <a:lnTo>
                    <a:pt x="14489" y="45250"/>
                  </a:lnTo>
                  <a:lnTo>
                    <a:pt x="42775" y="18589"/>
                  </a:lnTo>
                  <a:lnTo>
                    <a:pt x="81254" y="2903"/>
                  </a:lnTo>
                  <a:lnTo>
                    <a:pt x="102523" y="0"/>
                  </a:lnTo>
                  <a:lnTo>
                    <a:pt x="3564601" y="0"/>
                  </a:lnTo>
                  <a:lnTo>
                    <a:pt x="3606043" y="9180"/>
                  </a:lnTo>
                  <a:lnTo>
                    <a:pt x="3640080" y="30769"/>
                  </a:lnTo>
                  <a:lnTo>
                    <a:pt x="3663610" y="67147"/>
                  </a:lnTo>
                  <a:lnTo>
                    <a:pt x="3667124" y="84723"/>
                  </a:lnTo>
                  <a:lnTo>
                    <a:pt x="3667124" y="3983701"/>
                  </a:lnTo>
                  <a:lnTo>
                    <a:pt x="3656014" y="4025143"/>
                  </a:lnTo>
                  <a:lnTo>
                    <a:pt x="3629891" y="4059179"/>
                  </a:lnTo>
                  <a:lnTo>
                    <a:pt x="3592731" y="4080628"/>
                  </a:lnTo>
                  <a:lnTo>
                    <a:pt x="3571736" y="4085521"/>
                  </a:lnTo>
                  <a:lnTo>
                    <a:pt x="3564601" y="40862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0999" y="962024"/>
              <a:ext cx="3667125" cy="109855"/>
            </a:xfrm>
            <a:custGeom>
              <a:avLst/>
              <a:gdLst/>
              <a:ahLst/>
              <a:cxnLst/>
              <a:rect l="l" t="t" r="r" b="b"/>
              <a:pathLst>
                <a:path w="3667125" h="109855">
                  <a:moveTo>
                    <a:pt x="0" y="109727"/>
                  </a:moveTo>
                  <a:lnTo>
                    <a:pt x="522" y="98918"/>
                  </a:lnTo>
                  <a:lnTo>
                    <a:pt x="1992" y="88966"/>
                  </a:lnTo>
                  <a:lnTo>
                    <a:pt x="2088" y="88316"/>
                  </a:lnTo>
                  <a:lnTo>
                    <a:pt x="18475" y="48754"/>
                  </a:lnTo>
                  <a:lnTo>
                    <a:pt x="48754" y="18475"/>
                  </a:lnTo>
                  <a:lnTo>
                    <a:pt x="88317" y="2088"/>
                  </a:lnTo>
                  <a:lnTo>
                    <a:pt x="109727" y="0"/>
                  </a:lnTo>
                  <a:lnTo>
                    <a:pt x="3557396" y="0"/>
                  </a:lnTo>
                  <a:lnTo>
                    <a:pt x="3599387" y="8352"/>
                  </a:lnTo>
                  <a:lnTo>
                    <a:pt x="3634986" y="32138"/>
                  </a:lnTo>
                  <a:lnTo>
                    <a:pt x="3640398" y="38099"/>
                  </a:lnTo>
                  <a:lnTo>
                    <a:pt x="109727" y="38099"/>
                  </a:lnTo>
                  <a:lnTo>
                    <a:pt x="98918" y="38440"/>
                  </a:lnTo>
                  <a:lnTo>
                    <a:pt x="57950" y="46567"/>
                  </a:lnTo>
                  <a:lnTo>
                    <a:pt x="18475" y="69925"/>
                  </a:lnTo>
                  <a:lnTo>
                    <a:pt x="522" y="102671"/>
                  </a:lnTo>
                  <a:lnTo>
                    <a:pt x="0" y="109727"/>
                  </a:lnTo>
                  <a:close/>
                </a:path>
                <a:path w="3667125" h="109855">
                  <a:moveTo>
                    <a:pt x="3667124" y="109727"/>
                  </a:moveTo>
                  <a:lnTo>
                    <a:pt x="3648649" y="69925"/>
                  </a:lnTo>
                  <a:lnTo>
                    <a:pt x="3609174" y="46567"/>
                  </a:lnTo>
                  <a:lnTo>
                    <a:pt x="3568205" y="38440"/>
                  </a:lnTo>
                  <a:lnTo>
                    <a:pt x="3557396" y="38099"/>
                  </a:lnTo>
                  <a:lnTo>
                    <a:pt x="3640398" y="38099"/>
                  </a:lnTo>
                  <a:lnTo>
                    <a:pt x="3662426" y="77922"/>
                  </a:lnTo>
                  <a:lnTo>
                    <a:pt x="3666602" y="98918"/>
                  </a:lnTo>
                  <a:lnTo>
                    <a:pt x="3667124" y="109727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33400" y="1272540"/>
            <a:ext cx="3277870" cy="976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40"/>
              </a:spcBef>
            </a:pPr>
            <a:r>
              <a:rPr sz="18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Xây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dựng</a:t>
            </a:r>
            <a:r>
              <a:rPr sz="1800" b="1" spc="1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Web</a:t>
            </a:r>
            <a:r>
              <a:rPr lang="en-US" altLang="en-US" sz="1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Quản</a:t>
            </a:r>
            <a:r>
              <a:rPr sz="1800" b="1" spc="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lý</a:t>
            </a:r>
            <a:r>
              <a:rPr sz="1800" b="1" spc="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0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Toàn</a:t>
            </a:r>
            <a:r>
              <a:rPr sz="1800" b="1" spc="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diện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lang="en-US" altLang="en-US" sz="1800" b="1" spc="160" dirty="0">
              <a:solidFill>
                <a:srgbClr val="0000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947" y="2055698"/>
            <a:ext cx="3240405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5"/>
              </a:spcBef>
            </a:pPr>
            <a:r>
              <a:rPr sz="1600" b="1" spc="9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600" b="1" spc="10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600" b="1" spc="10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đối</a:t>
            </a:r>
            <a:r>
              <a:rPr sz="1600" b="1" spc="10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tượng:</a:t>
            </a:r>
            <a:r>
              <a:rPr sz="1600" b="1" spc="6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Phát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một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web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chi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của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sinh,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cấu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trúc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lớp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372" y="3899103"/>
            <a:ext cx="313690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9000"/>
              </a:lnSpc>
              <a:spcBef>
                <a:spcPts val="95"/>
              </a:spcBef>
            </a:pPr>
            <a:r>
              <a:rPr sz="1600" b="1" spc="6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Tích</a:t>
            </a:r>
            <a:r>
              <a:rPr sz="160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5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hợp</a:t>
            </a:r>
            <a:r>
              <a:rPr sz="160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dữ</a:t>
            </a:r>
            <a:r>
              <a:rPr sz="1600" b="1" spc="9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liệu:</a:t>
            </a:r>
            <a:r>
              <a:rPr sz="1600" b="1" spc="60" dirty="0">
                <a:solidFill>
                  <a:srgbClr val="008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bảo khả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nhật,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lưu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trữ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xuất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 </a:t>
            </a:r>
            <a:r>
              <a:rPr sz="16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một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cách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đồng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17835" y="876314"/>
            <a:ext cx="3804286" cy="5098415"/>
            <a:chOff x="4194035" y="926604"/>
            <a:chExt cx="3804285" cy="4251960"/>
          </a:xfrm>
        </p:grpSpPr>
        <p:sp>
          <p:nvSpPr>
            <p:cNvPr id="13" name="object 13"/>
            <p:cNvSpPr/>
            <p:nvPr/>
          </p:nvSpPr>
          <p:spPr>
            <a:xfrm>
              <a:off x="4194035" y="926604"/>
              <a:ext cx="3804285" cy="4251960"/>
            </a:xfrm>
            <a:custGeom>
              <a:avLst/>
              <a:gdLst/>
              <a:ahLst/>
              <a:cxnLst/>
              <a:rect l="l" t="t" r="r" b="b"/>
              <a:pathLst>
                <a:path w="3804284" h="4251960">
                  <a:moveTo>
                    <a:pt x="3803904" y="0"/>
                  </a:moveTo>
                  <a:lnTo>
                    <a:pt x="3721227" y="0"/>
                  </a:lnTo>
                  <a:lnTo>
                    <a:pt x="3721227" y="145161"/>
                  </a:lnTo>
                  <a:lnTo>
                    <a:pt x="3721227" y="4030967"/>
                  </a:lnTo>
                  <a:lnTo>
                    <a:pt x="3713607" y="4069321"/>
                  </a:lnTo>
                  <a:lnTo>
                    <a:pt x="3691890" y="4101833"/>
                  </a:lnTo>
                  <a:lnTo>
                    <a:pt x="3659378" y="4123550"/>
                  </a:lnTo>
                  <a:lnTo>
                    <a:pt x="3621024" y="4131170"/>
                  </a:lnTo>
                  <a:lnTo>
                    <a:pt x="182880" y="4131170"/>
                  </a:lnTo>
                  <a:lnTo>
                    <a:pt x="144538" y="4123550"/>
                  </a:lnTo>
                  <a:lnTo>
                    <a:pt x="112026" y="4101833"/>
                  </a:lnTo>
                  <a:lnTo>
                    <a:pt x="90309" y="4069321"/>
                  </a:lnTo>
                  <a:lnTo>
                    <a:pt x="82677" y="4030967"/>
                  </a:lnTo>
                  <a:lnTo>
                    <a:pt x="82677" y="145161"/>
                  </a:lnTo>
                  <a:lnTo>
                    <a:pt x="90309" y="106807"/>
                  </a:lnTo>
                  <a:lnTo>
                    <a:pt x="112026" y="74295"/>
                  </a:lnTo>
                  <a:lnTo>
                    <a:pt x="144538" y="52578"/>
                  </a:lnTo>
                  <a:lnTo>
                    <a:pt x="182880" y="44958"/>
                  </a:lnTo>
                  <a:lnTo>
                    <a:pt x="3621024" y="44958"/>
                  </a:lnTo>
                  <a:lnTo>
                    <a:pt x="3659378" y="52578"/>
                  </a:lnTo>
                  <a:lnTo>
                    <a:pt x="3691890" y="74295"/>
                  </a:lnTo>
                  <a:lnTo>
                    <a:pt x="3713607" y="106807"/>
                  </a:lnTo>
                  <a:lnTo>
                    <a:pt x="3721227" y="145161"/>
                  </a:lnTo>
                  <a:lnTo>
                    <a:pt x="3721227" y="0"/>
                  </a:lnTo>
                  <a:lnTo>
                    <a:pt x="0" y="0"/>
                  </a:lnTo>
                  <a:lnTo>
                    <a:pt x="0" y="4251947"/>
                  </a:lnTo>
                  <a:lnTo>
                    <a:pt x="3803904" y="4251947"/>
                  </a:lnTo>
                  <a:lnTo>
                    <a:pt x="3803904" y="4131170"/>
                  </a:lnTo>
                  <a:lnTo>
                    <a:pt x="3803904" y="44958"/>
                  </a:lnTo>
                  <a:lnTo>
                    <a:pt x="3803904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67199" y="981074"/>
              <a:ext cx="3657600" cy="4086225"/>
            </a:xfrm>
            <a:custGeom>
              <a:avLst/>
              <a:gdLst/>
              <a:ahLst/>
              <a:cxnLst/>
              <a:rect l="l" t="t" r="r" b="b"/>
              <a:pathLst>
                <a:path w="3657600" h="4086225">
                  <a:moveTo>
                    <a:pt x="3555076" y="4086224"/>
                  </a:moveTo>
                  <a:lnTo>
                    <a:pt x="102523" y="4086224"/>
                  </a:lnTo>
                  <a:lnTo>
                    <a:pt x="95387" y="4085521"/>
                  </a:lnTo>
                  <a:lnTo>
                    <a:pt x="54756" y="4071733"/>
                  </a:lnTo>
                  <a:lnTo>
                    <a:pt x="22495" y="4043448"/>
                  </a:lnTo>
                  <a:lnTo>
                    <a:pt x="3513" y="4004969"/>
                  </a:lnTo>
                  <a:lnTo>
                    <a:pt x="0" y="3983701"/>
                  </a:lnTo>
                  <a:lnTo>
                    <a:pt x="0" y="3976496"/>
                  </a:lnTo>
                  <a:lnTo>
                    <a:pt x="0" y="84723"/>
                  </a:lnTo>
                  <a:lnTo>
                    <a:pt x="14489" y="45250"/>
                  </a:lnTo>
                  <a:lnTo>
                    <a:pt x="42775" y="18589"/>
                  </a:lnTo>
                  <a:lnTo>
                    <a:pt x="81254" y="2903"/>
                  </a:lnTo>
                  <a:lnTo>
                    <a:pt x="102523" y="0"/>
                  </a:lnTo>
                  <a:lnTo>
                    <a:pt x="3555076" y="0"/>
                  </a:lnTo>
                  <a:lnTo>
                    <a:pt x="3596518" y="9180"/>
                  </a:lnTo>
                  <a:lnTo>
                    <a:pt x="3630554" y="30769"/>
                  </a:lnTo>
                  <a:lnTo>
                    <a:pt x="3654085" y="67147"/>
                  </a:lnTo>
                  <a:lnTo>
                    <a:pt x="3657599" y="84723"/>
                  </a:lnTo>
                  <a:lnTo>
                    <a:pt x="3657599" y="3983701"/>
                  </a:lnTo>
                  <a:lnTo>
                    <a:pt x="3646489" y="4025143"/>
                  </a:lnTo>
                  <a:lnTo>
                    <a:pt x="3620365" y="4059179"/>
                  </a:lnTo>
                  <a:lnTo>
                    <a:pt x="3583205" y="4080628"/>
                  </a:lnTo>
                  <a:lnTo>
                    <a:pt x="3562211" y="4085521"/>
                  </a:lnTo>
                  <a:lnTo>
                    <a:pt x="3555076" y="40862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67200" y="962024"/>
              <a:ext cx="3657600" cy="109855"/>
            </a:xfrm>
            <a:custGeom>
              <a:avLst/>
              <a:gdLst/>
              <a:ahLst/>
              <a:cxnLst/>
              <a:rect l="l" t="t" r="r" b="b"/>
              <a:pathLst>
                <a:path w="3657600" h="109855">
                  <a:moveTo>
                    <a:pt x="0" y="109727"/>
                  </a:moveTo>
                  <a:lnTo>
                    <a:pt x="521" y="98918"/>
                  </a:lnTo>
                  <a:lnTo>
                    <a:pt x="1991" y="88966"/>
                  </a:lnTo>
                  <a:lnTo>
                    <a:pt x="2087" y="88316"/>
                  </a:lnTo>
                  <a:lnTo>
                    <a:pt x="18474" y="48754"/>
                  </a:lnTo>
                  <a:lnTo>
                    <a:pt x="48754" y="18475"/>
                  </a:lnTo>
                  <a:lnTo>
                    <a:pt x="88316" y="2088"/>
                  </a:lnTo>
                  <a:lnTo>
                    <a:pt x="109727" y="0"/>
                  </a:lnTo>
                  <a:lnTo>
                    <a:pt x="3547871" y="0"/>
                  </a:lnTo>
                  <a:lnTo>
                    <a:pt x="3589861" y="8352"/>
                  </a:lnTo>
                  <a:lnTo>
                    <a:pt x="3625460" y="32138"/>
                  </a:lnTo>
                  <a:lnTo>
                    <a:pt x="3630872" y="38099"/>
                  </a:lnTo>
                  <a:lnTo>
                    <a:pt x="109727" y="38099"/>
                  </a:lnTo>
                  <a:lnTo>
                    <a:pt x="98918" y="38440"/>
                  </a:lnTo>
                  <a:lnTo>
                    <a:pt x="57949" y="46567"/>
                  </a:lnTo>
                  <a:lnTo>
                    <a:pt x="18474" y="69925"/>
                  </a:lnTo>
                  <a:lnTo>
                    <a:pt x="521" y="102671"/>
                  </a:lnTo>
                  <a:lnTo>
                    <a:pt x="0" y="109727"/>
                  </a:lnTo>
                  <a:close/>
                </a:path>
                <a:path w="3657600" h="109855">
                  <a:moveTo>
                    <a:pt x="3657599" y="109727"/>
                  </a:moveTo>
                  <a:lnTo>
                    <a:pt x="3639123" y="69925"/>
                  </a:lnTo>
                  <a:lnTo>
                    <a:pt x="3599648" y="46567"/>
                  </a:lnTo>
                  <a:lnTo>
                    <a:pt x="3558680" y="38440"/>
                  </a:lnTo>
                  <a:lnTo>
                    <a:pt x="3547871" y="38099"/>
                  </a:lnTo>
                  <a:lnTo>
                    <a:pt x="3630872" y="38099"/>
                  </a:lnTo>
                  <a:lnTo>
                    <a:pt x="3652900" y="77922"/>
                  </a:lnTo>
                  <a:lnTo>
                    <a:pt x="3657077" y="98918"/>
                  </a:lnTo>
                  <a:lnTo>
                    <a:pt x="3657599" y="109727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402167" y="2055590"/>
            <a:ext cx="3222625" cy="11868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800"/>
              </a:spcBef>
            </a:pPr>
            <a:r>
              <a:rPr sz="1600" b="1" spc="114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600" b="1" spc="75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6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số:</a:t>
            </a:r>
            <a:r>
              <a:rPr sz="1600" b="1" spc="5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Module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thi,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kết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với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khả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nhập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liệu,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toán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kê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chính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xác.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0582" y="3325698"/>
            <a:ext cx="3186430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5"/>
              </a:spcBef>
            </a:pPr>
            <a:r>
              <a:rPr sz="1600" b="1" spc="5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Thời</a:t>
            </a:r>
            <a:r>
              <a:rPr sz="1600" b="1" spc="75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1600" b="1" spc="8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biểu:</a:t>
            </a:r>
            <a:r>
              <a:rPr sz="1600" b="1" spc="5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hiển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thị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linh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hoạt,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dễ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dàng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sắp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xếp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 </a:t>
            </a:r>
            <a:r>
              <a:rPr sz="160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3112" y="4737303"/>
            <a:ext cx="3019425" cy="88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5"/>
              </a:spcBef>
            </a:pPr>
            <a:r>
              <a:rPr sz="1600" b="1" spc="114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Xét</a:t>
            </a:r>
            <a:r>
              <a:rPr sz="1600" b="1" spc="85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1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duyệt</a:t>
            </a:r>
            <a:r>
              <a:rPr sz="1600" b="1" spc="9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5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lên</a:t>
            </a:r>
            <a:r>
              <a:rPr sz="1600" b="1" spc="85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lớp:</a:t>
            </a:r>
            <a:r>
              <a:rPr sz="1600" b="1" spc="60" dirty="0">
                <a:solidFill>
                  <a:srgbClr val="0369A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xét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duyệt lên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lớp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dựa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tiêu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chí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đã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định.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02270" y="847725"/>
            <a:ext cx="3813175" cy="5181600"/>
            <a:chOff x="8071091" y="926604"/>
            <a:chExt cx="3813175" cy="4251960"/>
          </a:xfrm>
        </p:grpSpPr>
        <p:sp>
          <p:nvSpPr>
            <p:cNvPr id="21" name="object 21"/>
            <p:cNvSpPr/>
            <p:nvPr/>
          </p:nvSpPr>
          <p:spPr>
            <a:xfrm>
              <a:off x="8071091" y="926604"/>
              <a:ext cx="3813175" cy="4251960"/>
            </a:xfrm>
            <a:custGeom>
              <a:avLst/>
              <a:gdLst/>
              <a:ahLst/>
              <a:cxnLst/>
              <a:rect l="l" t="t" r="r" b="b"/>
              <a:pathLst>
                <a:path w="3813175" h="4251960">
                  <a:moveTo>
                    <a:pt x="3813048" y="0"/>
                  </a:moveTo>
                  <a:lnTo>
                    <a:pt x="3730371" y="0"/>
                  </a:lnTo>
                  <a:lnTo>
                    <a:pt x="3730371" y="145161"/>
                  </a:lnTo>
                  <a:lnTo>
                    <a:pt x="3730371" y="4030967"/>
                  </a:lnTo>
                  <a:lnTo>
                    <a:pt x="3722751" y="4069321"/>
                  </a:lnTo>
                  <a:lnTo>
                    <a:pt x="3701021" y="4101833"/>
                  </a:lnTo>
                  <a:lnTo>
                    <a:pt x="3668522" y="4123550"/>
                  </a:lnTo>
                  <a:lnTo>
                    <a:pt x="3630168" y="4131170"/>
                  </a:lnTo>
                  <a:lnTo>
                    <a:pt x="182499" y="4131170"/>
                  </a:lnTo>
                  <a:lnTo>
                    <a:pt x="144157" y="4123550"/>
                  </a:lnTo>
                  <a:lnTo>
                    <a:pt x="111645" y="4101833"/>
                  </a:lnTo>
                  <a:lnTo>
                    <a:pt x="89928" y="4069321"/>
                  </a:lnTo>
                  <a:lnTo>
                    <a:pt x="82296" y="4030967"/>
                  </a:lnTo>
                  <a:lnTo>
                    <a:pt x="82296" y="145161"/>
                  </a:lnTo>
                  <a:lnTo>
                    <a:pt x="89928" y="106807"/>
                  </a:lnTo>
                  <a:lnTo>
                    <a:pt x="111645" y="74295"/>
                  </a:lnTo>
                  <a:lnTo>
                    <a:pt x="144157" y="52578"/>
                  </a:lnTo>
                  <a:lnTo>
                    <a:pt x="182499" y="44958"/>
                  </a:lnTo>
                  <a:lnTo>
                    <a:pt x="3630168" y="44958"/>
                  </a:lnTo>
                  <a:lnTo>
                    <a:pt x="3668522" y="52578"/>
                  </a:lnTo>
                  <a:lnTo>
                    <a:pt x="3701021" y="74295"/>
                  </a:lnTo>
                  <a:lnTo>
                    <a:pt x="3722751" y="106807"/>
                  </a:lnTo>
                  <a:lnTo>
                    <a:pt x="3730371" y="145161"/>
                  </a:lnTo>
                  <a:lnTo>
                    <a:pt x="3730371" y="0"/>
                  </a:lnTo>
                  <a:lnTo>
                    <a:pt x="0" y="0"/>
                  </a:lnTo>
                  <a:lnTo>
                    <a:pt x="0" y="4251947"/>
                  </a:lnTo>
                  <a:lnTo>
                    <a:pt x="3813048" y="4251947"/>
                  </a:lnTo>
                  <a:lnTo>
                    <a:pt x="3813048" y="4131170"/>
                  </a:lnTo>
                  <a:lnTo>
                    <a:pt x="3813048" y="44958"/>
                  </a:lnTo>
                  <a:lnTo>
                    <a:pt x="38130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43873" y="981074"/>
              <a:ext cx="3667125" cy="4086225"/>
            </a:xfrm>
            <a:custGeom>
              <a:avLst/>
              <a:gdLst/>
              <a:ahLst/>
              <a:cxnLst/>
              <a:rect l="l" t="t" r="r" b="b"/>
              <a:pathLst>
                <a:path w="3667125" h="4086225">
                  <a:moveTo>
                    <a:pt x="3564602" y="4086224"/>
                  </a:moveTo>
                  <a:lnTo>
                    <a:pt x="102523" y="4086224"/>
                  </a:lnTo>
                  <a:lnTo>
                    <a:pt x="95387" y="4085521"/>
                  </a:lnTo>
                  <a:lnTo>
                    <a:pt x="54756" y="4071733"/>
                  </a:lnTo>
                  <a:lnTo>
                    <a:pt x="22495" y="4043448"/>
                  </a:lnTo>
                  <a:lnTo>
                    <a:pt x="3513" y="4004969"/>
                  </a:lnTo>
                  <a:lnTo>
                    <a:pt x="0" y="3983701"/>
                  </a:lnTo>
                  <a:lnTo>
                    <a:pt x="0" y="3976496"/>
                  </a:lnTo>
                  <a:lnTo>
                    <a:pt x="0" y="84723"/>
                  </a:lnTo>
                  <a:lnTo>
                    <a:pt x="14488" y="45250"/>
                  </a:lnTo>
                  <a:lnTo>
                    <a:pt x="42775" y="18589"/>
                  </a:lnTo>
                  <a:lnTo>
                    <a:pt x="81254" y="2903"/>
                  </a:lnTo>
                  <a:lnTo>
                    <a:pt x="102523" y="0"/>
                  </a:lnTo>
                  <a:lnTo>
                    <a:pt x="3564602" y="0"/>
                  </a:lnTo>
                  <a:lnTo>
                    <a:pt x="3606044" y="9180"/>
                  </a:lnTo>
                  <a:lnTo>
                    <a:pt x="3640079" y="30769"/>
                  </a:lnTo>
                  <a:lnTo>
                    <a:pt x="3663611" y="67147"/>
                  </a:lnTo>
                  <a:lnTo>
                    <a:pt x="3667125" y="84723"/>
                  </a:lnTo>
                  <a:lnTo>
                    <a:pt x="3667125" y="3983701"/>
                  </a:lnTo>
                  <a:lnTo>
                    <a:pt x="3656015" y="4025143"/>
                  </a:lnTo>
                  <a:lnTo>
                    <a:pt x="3629890" y="4059179"/>
                  </a:lnTo>
                  <a:lnTo>
                    <a:pt x="3592731" y="4080628"/>
                  </a:lnTo>
                  <a:lnTo>
                    <a:pt x="3571736" y="4085521"/>
                  </a:lnTo>
                  <a:lnTo>
                    <a:pt x="3564602" y="40862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43875" y="962024"/>
              <a:ext cx="3667125" cy="109855"/>
            </a:xfrm>
            <a:custGeom>
              <a:avLst/>
              <a:gdLst/>
              <a:ahLst/>
              <a:cxnLst/>
              <a:rect l="l" t="t" r="r" b="b"/>
              <a:pathLst>
                <a:path w="3667125" h="109855">
                  <a:moveTo>
                    <a:pt x="0" y="109727"/>
                  </a:moveTo>
                  <a:lnTo>
                    <a:pt x="521" y="98918"/>
                  </a:lnTo>
                  <a:lnTo>
                    <a:pt x="1991" y="88966"/>
                  </a:lnTo>
                  <a:lnTo>
                    <a:pt x="2087" y="88316"/>
                  </a:lnTo>
                  <a:lnTo>
                    <a:pt x="18474" y="48754"/>
                  </a:lnTo>
                  <a:lnTo>
                    <a:pt x="48753" y="18475"/>
                  </a:lnTo>
                  <a:lnTo>
                    <a:pt x="88316" y="2088"/>
                  </a:lnTo>
                  <a:lnTo>
                    <a:pt x="109727" y="0"/>
                  </a:lnTo>
                  <a:lnTo>
                    <a:pt x="3557396" y="0"/>
                  </a:lnTo>
                  <a:lnTo>
                    <a:pt x="3599387" y="8352"/>
                  </a:lnTo>
                  <a:lnTo>
                    <a:pt x="3634986" y="32138"/>
                  </a:lnTo>
                  <a:lnTo>
                    <a:pt x="3640398" y="38099"/>
                  </a:lnTo>
                  <a:lnTo>
                    <a:pt x="109727" y="38099"/>
                  </a:lnTo>
                  <a:lnTo>
                    <a:pt x="98918" y="38440"/>
                  </a:lnTo>
                  <a:lnTo>
                    <a:pt x="57949" y="46567"/>
                  </a:lnTo>
                  <a:lnTo>
                    <a:pt x="18474" y="69925"/>
                  </a:lnTo>
                  <a:lnTo>
                    <a:pt x="521" y="102671"/>
                  </a:lnTo>
                  <a:lnTo>
                    <a:pt x="0" y="109727"/>
                  </a:lnTo>
                  <a:close/>
                </a:path>
                <a:path w="3667125" h="109855">
                  <a:moveTo>
                    <a:pt x="3667124" y="109727"/>
                  </a:moveTo>
                  <a:lnTo>
                    <a:pt x="3648648" y="69925"/>
                  </a:lnTo>
                  <a:lnTo>
                    <a:pt x="3609173" y="46567"/>
                  </a:lnTo>
                  <a:lnTo>
                    <a:pt x="3568205" y="38440"/>
                  </a:lnTo>
                  <a:lnTo>
                    <a:pt x="3557396" y="38099"/>
                  </a:lnTo>
                  <a:lnTo>
                    <a:pt x="3640398" y="38099"/>
                  </a:lnTo>
                  <a:lnTo>
                    <a:pt x="3662425" y="77922"/>
                  </a:lnTo>
                  <a:lnTo>
                    <a:pt x="3666602" y="98918"/>
                  </a:lnTo>
                  <a:lnTo>
                    <a:pt x="3667124" y="109727"/>
                  </a:lnTo>
                  <a:close/>
                </a:path>
              </a:pathLst>
            </a:custGeom>
            <a:solidFill>
              <a:srgbClr val="0DA5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430260" y="1231900"/>
            <a:ext cx="3115310" cy="668655"/>
          </a:xfrm>
          <a:prstGeom prst="rect">
            <a:avLst/>
          </a:prstGeom>
        </p:spPr>
        <p:txBody>
          <a:bodyPr vert="horz" wrap="square" lIns="0" tIns="17780" rIns="0" bIns="0" rtlCol="0">
            <a:noAutofit/>
          </a:bodyPr>
          <a:lstStyle/>
          <a:p>
            <a:pPr marL="12700">
              <a:lnSpc>
                <a:spcPct val="110000"/>
              </a:lnSpc>
              <a:spcBef>
                <a:spcPts val="140"/>
              </a:spcBef>
            </a:pPr>
            <a:r>
              <a:rPr sz="18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Nền</a:t>
            </a:r>
            <a:r>
              <a:rPr sz="1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tảng</a:t>
            </a:r>
            <a:r>
              <a:rPr sz="1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cho</a:t>
            </a:r>
            <a:r>
              <a:rPr sz="1800" b="1" spc="1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học </a:t>
            </a:r>
            <a:r>
              <a:rPr sz="18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tập</a:t>
            </a:r>
            <a:r>
              <a:rPr sz="1800" b="1" spc="1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lang="en-US" altLang="en-US" sz="1800" b="1" spc="15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phân</a:t>
            </a:r>
            <a:r>
              <a:rPr sz="1800" b="1" spc="7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tích</a:t>
            </a:r>
            <a:r>
              <a:rPr sz="1800" b="1" spc="7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nâng</a:t>
            </a:r>
            <a:r>
              <a:rPr sz="1800" b="1" spc="7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0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cao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lang="en-US" altLang="en-US" sz="1800" b="1" spc="150" dirty="0">
              <a:solidFill>
                <a:srgbClr val="0000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85241" y="2020773"/>
            <a:ext cx="3114675" cy="1181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5"/>
              </a:spcBef>
            </a:pPr>
            <a:r>
              <a:rPr sz="1600" b="1" spc="75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600" b="1" spc="85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65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trực</a:t>
            </a:r>
            <a:r>
              <a:rPr sz="1600" b="1" spc="9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tuyến:</a:t>
            </a:r>
            <a:r>
              <a:rPr sz="1600" b="1" spc="6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dựng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cơ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sở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tầng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phép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tích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hoặc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mở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rộng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với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module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tuyến.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85241" y="3201873"/>
            <a:ext cx="3227070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95"/>
              </a:spcBef>
            </a:pPr>
            <a:r>
              <a:rPr sz="1600" b="1" spc="95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600" b="1" spc="114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5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tích</a:t>
            </a:r>
            <a:r>
              <a:rPr sz="1600" b="1" spc="12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7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600" b="1" spc="12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lực:</a:t>
            </a:r>
            <a:r>
              <a:rPr sz="1600" b="1" spc="80" dirty="0">
                <a:solidFill>
                  <a:srgbClr val="4E45E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Phát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cụ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tích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cung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cái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nhìn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sâu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sắc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suất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ra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quyết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0426" y="4721860"/>
            <a:ext cx="11777980" cy="4905501"/>
            <a:chOff x="207251" y="3888105"/>
            <a:chExt cx="11777980" cy="4905501"/>
          </a:xfrm>
        </p:grpSpPr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270239" y="3888105"/>
              <a:ext cx="3228974" cy="11715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7251" y="5209031"/>
              <a:ext cx="11777980" cy="3584575"/>
            </a:xfrm>
            <a:custGeom>
              <a:avLst/>
              <a:gdLst/>
              <a:ahLst/>
              <a:cxnLst/>
              <a:rect l="l" t="t" r="r" b="b"/>
              <a:pathLst>
                <a:path w="11777980" h="3584575">
                  <a:moveTo>
                    <a:pt x="11777472" y="0"/>
                  </a:moveTo>
                  <a:lnTo>
                    <a:pt x="11594211" y="0"/>
                  </a:lnTo>
                  <a:lnTo>
                    <a:pt x="11594211" y="187071"/>
                  </a:lnTo>
                  <a:lnTo>
                    <a:pt x="11594211" y="3206115"/>
                  </a:lnTo>
                  <a:lnTo>
                    <a:pt x="11586591" y="3244469"/>
                  </a:lnTo>
                  <a:lnTo>
                    <a:pt x="11564861" y="3276968"/>
                  </a:lnTo>
                  <a:lnTo>
                    <a:pt x="11532362" y="3298698"/>
                  </a:lnTo>
                  <a:lnTo>
                    <a:pt x="11494008" y="3306318"/>
                  </a:lnTo>
                  <a:lnTo>
                    <a:pt x="283464" y="3306318"/>
                  </a:lnTo>
                  <a:lnTo>
                    <a:pt x="245122" y="3298698"/>
                  </a:lnTo>
                  <a:lnTo>
                    <a:pt x="212610" y="3276968"/>
                  </a:lnTo>
                  <a:lnTo>
                    <a:pt x="190893" y="3244469"/>
                  </a:lnTo>
                  <a:lnTo>
                    <a:pt x="183261" y="3206115"/>
                  </a:lnTo>
                  <a:lnTo>
                    <a:pt x="183261" y="187071"/>
                  </a:lnTo>
                  <a:lnTo>
                    <a:pt x="190893" y="148729"/>
                  </a:lnTo>
                  <a:lnTo>
                    <a:pt x="212610" y="116217"/>
                  </a:lnTo>
                  <a:lnTo>
                    <a:pt x="245122" y="94500"/>
                  </a:lnTo>
                  <a:lnTo>
                    <a:pt x="283464" y="86868"/>
                  </a:lnTo>
                  <a:lnTo>
                    <a:pt x="11494008" y="86868"/>
                  </a:lnTo>
                  <a:lnTo>
                    <a:pt x="11532362" y="94500"/>
                  </a:lnTo>
                  <a:lnTo>
                    <a:pt x="11564861" y="116217"/>
                  </a:lnTo>
                  <a:lnTo>
                    <a:pt x="11586591" y="148729"/>
                  </a:lnTo>
                  <a:lnTo>
                    <a:pt x="11594211" y="187071"/>
                  </a:lnTo>
                  <a:lnTo>
                    <a:pt x="11594211" y="0"/>
                  </a:lnTo>
                  <a:lnTo>
                    <a:pt x="0" y="0"/>
                  </a:lnTo>
                  <a:lnTo>
                    <a:pt x="0" y="3584448"/>
                  </a:lnTo>
                  <a:lnTo>
                    <a:pt x="11777472" y="3584448"/>
                  </a:lnTo>
                  <a:lnTo>
                    <a:pt x="11777472" y="3306318"/>
                  </a:lnTo>
                  <a:lnTo>
                    <a:pt x="11777472" y="86868"/>
                  </a:lnTo>
                  <a:lnTo>
                    <a:pt x="117774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85762" y="5291137"/>
              <a:ext cx="11420475" cy="3228975"/>
            </a:xfrm>
            <a:custGeom>
              <a:avLst/>
              <a:gdLst/>
              <a:ahLst/>
              <a:cxnLst/>
              <a:rect l="l" t="t" r="r" b="b"/>
              <a:pathLst>
                <a:path w="11420475" h="3228975">
                  <a:moveTo>
                    <a:pt x="11322399" y="3228974"/>
                  </a:moveTo>
                  <a:lnTo>
                    <a:pt x="98073" y="3228974"/>
                  </a:lnTo>
                  <a:lnTo>
                    <a:pt x="91247" y="3228302"/>
                  </a:lnTo>
                  <a:lnTo>
                    <a:pt x="52380" y="3215113"/>
                  </a:lnTo>
                  <a:lnTo>
                    <a:pt x="21518" y="3188054"/>
                  </a:lnTo>
                  <a:lnTo>
                    <a:pt x="3361" y="3151245"/>
                  </a:lnTo>
                  <a:lnTo>
                    <a:pt x="0" y="3130901"/>
                  </a:lnTo>
                  <a:lnTo>
                    <a:pt x="0" y="3124009"/>
                  </a:lnTo>
                  <a:lnTo>
                    <a:pt x="0" y="98073"/>
                  </a:lnTo>
                  <a:lnTo>
                    <a:pt x="10627" y="58429"/>
                  </a:lnTo>
                  <a:lnTo>
                    <a:pt x="35617" y="25869"/>
                  </a:lnTo>
                  <a:lnTo>
                    <a:pt x="71164" y="5352"/>
                  </a:lnTo>
                  <a:lnTo>
                    <a:pt x="98073" y="0"/>
                  </a:lnTo>
                  <a:lnTo>
                    <a:pt x="11322399" y="0"/>
                  </a:lnTo>
                  <a:lnTo>
                    <a:pt x="11362043" y="10626"/>
                  </a:lnTo>
                  <a:lnTo>
                    <a:pt x="11394602" y="35617"/>
                  </a:lnTo>
                  <a:lnTo>
                    <a:pt x="11415119" y="71164"/>
                  </a:lnTo>
                  <a:lnTo>
                    <a:pt x="11420472" y="98073"/>
                  </a:lnTo>
                  <a:lnTo>
                    <a:pt x="11420472" y="3130901"/>
                  </a:lnTo>
                  <a:lnTo>
                    <a:pt x="11409844" y="3170544"/>
                  </a:lnTo>
                  <a:lnTo>
                    <a:pt x="11384855" y="3203104"/>
                  </a:lnTo>
                  <a:lnTo>
                    <a:pt x="11349308" y="3223621"/>
                  </a:lnTo>
                  <a:lnTo>
                    <a:pt x="11329226" y="3228302"/>
                  </a:lnTo>
                  <a:lnTo>
                    <a:pt x="11322399" y="3228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85762" y="5291137"/>
              <a:ext cx="11420475" cy="3228975"/>
            </a:xfrm>
            <a:custGeom>
              <a:avLst/>
              <a:gdLst/>
              <a:ahLst/>
              <a:cxnLst/>
              <a:rect l="l" t="t" r="r" b="b"/>
              <a:pathLst>
                <a:path w="11420475" h="3228975">
                  <a:moveTo>
                    <a:pt x="0" y="3124009"/>
                  </a:moveTo>
                  <a:lnTo>
                    <a:pt x="0" y="104965"/>
                  </a:lnTo>
                  <a:lnTo>
                    <a:pt x="0" y="98073"/>
                  </a:lnTo>
                  <a:lnTo>
                    <a:pt x="672" y="91247"/>
                  </a:lnTo>
                  <a:lnTo>
                    <a:pt x="2016" y="84487"/>
                  </a:lnTo>
                  <a:lnTo>
                    <a:pt x="3361" y="77727"/>
                  </a:lnTo>
                  <a:lnTo>
                    <a:pt x="5352" y="71164"/>
                  </a:lnTo>
                  <a:lnTo>
                    <a:pt x="7989" y="64796"/>
                  </a:lnTo>
                  <a:lnTo>
                    <a:pt x="10627" y="58429"/>
                  </a:lnTo>
                  <a:lnTo>
                    <a:pt x="13860" y="52379"/>
                  </a:lnTo>
                  <a:lnTo>
                    <a:pt x="17689" y="46649"/>
                  </a:lnTo>
                  <a:lnTo>
                    <a:pt x="21518" y="40919"/>
                  </a:lnTo>
                  <a:lnTo>
                    <a:pt x="25870" y="35617"/>
                  </a:lnTo>
                  <a:lnTo>
                    <a:pt x="30743" y="30743"/>
                  </a:lnTo>
                  <a:lnTo>
                    <a:pt x="35617" y="25869"/>
                  </a:lnTo>
                  <a:lnTo>
                    <a:pt x="40919" y="21518"/>
                  </a:lnTo>
                  <a:lnTo>
                    <a:pt x="46649" y="17689"/>
                  </a:lnTo>
                  <a:lnTo>
                    <a:pt x="52380" y="13860"/>
                  </a:lnTo>
                  <a:lnTo>
                    <a:pt x="91247" y="672"/>
                  </a:lnTo>
                  <a:lnTo>
                    <a:pt x="98073" y="0"/>
                  </a:lnTo>
                  <a:lnTo>
                    <a:pt x="104965" y="0"/>
                  </a:lnTo>
                  <a:lnTo>
                    <a:pt x="11315508" y="0"/>
                  </a:lnTo>
                  <a:lnTo>
                    <a:pt x="11322399" y="0"/>
                  </a:lnTo>
                  <a:lnTo>
                    <a:pt x="11329226" y="672"/>
                  </a:lnTo>
                  <a:lnTo>
                    <a:pt x="11368092" y="13860"/>
                  </a:lnTo>
                  <a:lnTo>
                    <a:pt x="11373822" y="17689"/>
                  </a:lnTo>
                  <a:lnTo>
                    <a:pt x="11379553" y="21518"/>
                  </a:lnTo>
                  <a:lnTo>
                    <a:pt x="11406612" y="52379"/>
                  </a:lnTo>
                  <a:lnTo>
                    <a:pt x="11418455" y="84487"/>
                  </a:lnTo>
                  <a:lnTo>
                    <a:pt x="11419800" y="91247"/>
                  </a:lnTo>
                  <a:lnTo>
                    <a:pt x="11420472" y="98073"/>
                  </a:lnTo>
                  <a:lnTo>
                    <a:pt x="11420474" y="104965"/>
                  </a:lnTo>
                  <a:lnTo>
                    <a:pt x="11420474" y="3124009"/>
                  </a:lnTo>
                  <a:lnTo>
                    <a:pt x="11412482" y="3164176"/>
                  </a:lnTo>
                  <a:lnTo>
                    <a:pt x="11402783" y="3182323"/>
                  </a:lnTo>
                  <a:lnTo>
                    <a:pt x="11398954" y="3188054"/>
                  </a:lnTo>
                  <a:lnTo>
                    <a:pt x="11368092" y="3215113"/>
                  </a:lnTo>
                  <a:lnTo>
                    <a:pt x="11355676" y="3220983"/>
                  </a:lnTo>
                  <a:lnTo>
                    <a:pt x="11349308" y="3223621"/>
                  </a:lnTo>
                  <a:lnTo>
                    <a:pt x="11315508" y="3228974"/>
                  </a:lnTo>
                  <a:lnTo>
                    <a:pt x="104965" y="3228974"/>
                  </a:lnTo>
                  <a:lnTo>
                    <a:pt x="64796" y="3220983"/>
                  </a:lnTo>
                  <a:lnTo>
                    <a:pt x="58429" y="3218346"/>
                  </a:lnTo>
                  <a:lnTo>
                    <a:pt x="52380" y="3215113"/>
                  </a:lnTo>
                  <a:lnTo>
                    <a:pt x="46649" y="3211284"/>
                  </a:lnTo>
                  <a:lnTo>
                    <a:pt x="40919" y="3207455"/>
                  </a:lnTo>
                  <a:lnTo>
                    <a:pt x="17689" y="3182323"/>
                  </a:lnTo>
                  <a:lnTo>
                    <a:pt x="13860" y="3176593"/>
                  </a:lnTo>
                  <a:lnTo>
                    <a:pt x="2016" y="3144486"/>
                  </a:lnTo>
                  <a:lnTo>
                    <a:pt x="672" y="3137726"/>
                  </a:lnTo>
                  <a:lnTo>
                    <a:pt x="0" y="3130901"/>
                  </a:lnTo>
                  <a:lnTo>
                    <a:pt x="0" y="3124009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28320" y="6352540"/>
            <a:ext cx="9941560" cy="98933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Tổng</a:t>
            </a:r>
            <a:r>
              <a:rPr sz="2800" b="1" spc="1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quan</a:t>
            </a:r>
            <a:r>
              <a:rPr sz="2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các</a:t>
            </a:r>
            <a:r>
              <a:rPr sz="2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2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20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2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chức</a:t>
            </a:r>
            <a:r>
              <a:rPr sz="28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2800" b="1" spc="1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chính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8320" y="7601585"/>
            <a:ext cx="9741535" cy="13563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được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thiết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kế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với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mục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tiêu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bao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quát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nghiệp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cốt lõi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nhà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trường,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chính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hướng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phát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tương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lai,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một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giải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pháp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diện.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440555" y="1079500"/>
            <a:ext cx="2932430" cy="9264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>
              <a:lnSpc>
                <a:spcPct val="130000"/>
              </a:lnSpc>
              <a:spcBef>
                <a:spcPts val="140"/>
              </a:spcBef>
            </a:pPr>
            <a:r>
              <a:rPr sz="1800" b="1" spc="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Tự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động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6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hóa</a:t>
            </a:r>
            <a:r>
              <a:rPr sz="1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1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các</a:t>
            </a:r>
            <a:r>
              <a:rPr sz="18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quy</a:t>
            </a:r>
            <a:r>
              <a:rPr lang="en-US" altLang="en-US" sz="1800" b="1" spc="16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trình</a:t>
            </a:r>
            <a:r>
              <a:rPr lang="en-US" altLang="en-US" sz="1800" b="1" spc="14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học</a:t>
            </a:r>
            <a:r>
              <a:rPr sz="1800" b="1" spc="10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8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  <a:sym typeface="+mn-ea"/>
              </a:rPr>
              <a:t>vụ</a:t>
            </a:r>
            <a:endParaRPr lang="en-US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44622"/>
            <a:ext cx="10972800" cy="477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38100" algn="l">
              <a:lnSpc>
                <a:spcPct val="100000"/>
              </a:lnSpc>
              <a:spcBef>
                <a:spcPts val="125"/>
              </a:spcBef>
            </a:pPr>
            <a:r>
              <a:rPr sz="3000" spc="22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Công</a:t>
            </a:r>
            <a:r>
              <a:rPr sz="3000" spc="23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32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nghệ</a:t>
            </a:r>
            <a:r>
              <a:rPr sz="3000" spc="23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sử</a:t>
            </a:r>
            <a:r>
              <a:rPr sz="3000" spc="23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000" spc="28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dụng</a:t>
            </a:r>
            <a:endParaRPr sz="3000" spc="285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263" y="1075943"/>
            <a:ext cx="11777471" cy="5669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8409" y="1269746"/>
            <a:ext cx="304292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14000" dirty="0">
                <a:solidFill>
                  <a:srgbClr val="0D9487"/>
                </a:solidFill>
                <a:latin typeface="Arial MT"/>
                <a:cs typeface="Arial MT"/>
              </a:rPr>
              <a:t></a:t>
            </a:r>
            <a:r>
              <a:rPr sz="5100" spc="52" baseline="-14000" dirty="0">
                <a:solidFill>
                  <a:srgbClr val="0D9487"/>
                </a:solidFill>
                <a:latin typeface="Arial MT"/>
                <a:cs typeface="Arial MT"/>
              </a:rPr>
              <a:t> </a:t>
            </a:r>
            <a:r>
              <a:rPr sz="200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Frontend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8100" marR="30480" indent="85090" algn="just">
              <a:lnSpc>
                <a:spcPct val="124000"/>
              </a:lnSpc>
              <a:spcBef>
                <a:spcPts val="1040"/>
              </a:spcBef>
            </a:pPr>
            <a:r>
              <a:rPr sz="2025" b="1" spc="165" baseline="20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React:</a:t>
            </a:r>
            <a:r>
              <a:rPr sz="2025" b="1" spc="375" baseline="20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Thư</a:t>
            </a:r>
            <a:r>
              <a:rPr sz="1350" spc="1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viện</a:t>
            </a:r>
            <a:r>
              <a:rPr sz="13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13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hàng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đầu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dựng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UI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hoạt,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suất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cao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với kiến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trúc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component- 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based.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809" y="3030742"/>
            <a:ext cx="3061335" cy="10452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85090">
              <a:lnSpc>
                <a:spcPct val="124000"/>
              </a:lnSpc>
              <a:spcBef>
                <a:spcPts val="75"/>
              </a:spcBef>
              <a:tabLst>
                <a:tab pos="1320800" algn="l"/>
              </a:tabLst>
            </a:pPr>
            <a:r>
              <a:rPr sz="1350" b="1" spc="8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TypeScript:</a:t>
            </a:r>
            <a:r>
              <a:rPr sz="1350" b="1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25" spc="82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Tăng</a:t>
            </a:r>
            <a:r>
              <a:rPr sz="2025" spc="104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25" spc="120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cường</a:t>
            </a:r>
            <a:r>
              <a:rPr sz="2025" spc="104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25" spc="120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</a:t>
            </a:r>
            <a:r>
              <a:rPr sz="2025" spc="112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25" spc="104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cậy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mã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nguồn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bằng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cách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thêm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kiểu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tĩnh,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thiểu </a:t>
            </a:r>
            <a:r>
              <a:rPr sz="1350" spc="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lỗi.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3687" y="1269746"/>
            <a:ext cx="3157220" cy="169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14000" dirty="0">
                <a:solidFill>
                  <a:srgbClr val="2562EB"/>
                </a:solidFill>
                <a:latin typeface="Arial MT"/>
                <a:cs typeface="Arial MT"/>
              </a:rPr>
              <a:t></a:t>
            </a:r>
            <a:r>
              <a:rPr sz="5100" spc="52" baseline="-14000" dirty="0">
                <a:solidFill>
                  <a:srgbClr val="2562EB"/>
                </a:solidFill>
                <a:latin typeface="Arial MT"/>
                <a:cs typeface="Arial MT"/>
              </a:rPr>
              <a:t> </a:t>
            </a:r>
            <a:r>
              <a:rPr sz="2000" b="1" spc="1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Backend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8100" marR="30480" indent="85090">
              <a:lnSpc>
                <a:spcPct val="124000"/>
              </a:lnSpc>
              <a:spcBef>
                <a:spcPts val="1040"/>
              </a:spcBef>
              <a:tabLst>
                <a:tab pos="1053465" algn="l"/>
              </a:tabLst>
            </a:pPr>
            <a:r>
              <a:rPr sz="2025" b="1" spc="135" baseline="20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Node.js:</a:t>
            </a:r>
            <a:r>
              <a:rPr sz="2025" b="1" baseline="20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Nền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tảng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runtime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1350" spc="13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350" spc="1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350" spc="1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dựng</a:t>
            </a:r>
            <a:r>
              <a:rPr sz="1350" spc="1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ứng</a:t>
            </a:r>
            <a:r>
              <a:rPr sz="1350" spc="1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dụng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server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nhanh,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mở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rộng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nhờ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hình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I/O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bất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đồng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9087" y="3030742"/>
            <a:ext cx="2957195" cy="10452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85090">
              <a:lnSpc>
                <a:spcPct val="124000"/>
              </a:lnSpc>
              <a:spcBef>
                <a:spcPts val="75"/>
              </a:spcBef>
              <a:tabLst>
                <a:tab pos="1281430" algn="l"/>
              </a:tabLst>
            </a:pPr>
            <a:r>
              <a:rPr sz="135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Express.js:</a:t>
            </a:r>
            <a:r>
              <a:rPr sz="1350" b="1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25" spc="97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Framework</a:t>
            </a:r>
            <a:r>
              <a:rPr sz="2025" spc="120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25" spc="135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025" spc="127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25" spc="89" baseline="20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tối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giản,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cấp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mạnh </a:t>
            </a:r>
            <a:r>
              <a:rPr sz="135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mẽ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dựng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ứng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dụng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web.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8966" y="1285497"/>
            <a:ext cx="3145155" cy="1676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4875" baseline="-15000" dirty="0">
                <a:solidFill>
                  <a:srgbClr val="4E45E4"/>
                </a:solidFill>
                <a:latin typeface="Arial MT"/>
                <a:cs typeface="Arial MT"/>
              </a:rPr>
              <a:t></a:t>
            </a:r>
            <a:r>
              <a:rPr sz="4875" spc="15" baseline="-15000" dirty="0">
                <a:solidFill>
                  <a:srgbClr val="4E45E4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Cơ</a:t>
            </a:r>
            <a:r>
              <a:rPr sz="2000" b="1" spc="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sở</a:t>
            </a:r>
            <a:r>
              <a:rPr sz="20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dữ</a:t>
            </a:r>
            <a:r>
              <a:rPr sz="2000" b="1" spc="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liệu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8100" marR="30480" indent="85090">
              <a:lnSpc>
                <a:spcPct val="124000"/>
              </a:lnSpc>
              <a:spcBef>
                <a:spcPts val="1070"/>
              </a:spcBef>
              <a:tabLst>
                <a:tab pos="1249680" algn="l"/>
              </a:tabLst>
            </a:pPr>
            <a:r>
              <a:rPr sz="2025" b="1" spc="142" baseline="200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MongoDB:</a:t>
            </a:r>
            <a:r>
              <a:rPr sz="2025" b="1" baseline="200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Cơ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sở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dữ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-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NoSQL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hoạt, dựa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tài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liệu,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phù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với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đa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dạng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khả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mở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rộng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ngang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tốt.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409" y="4794376"/>
            <a:ext cx="4991735" cy="1386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500" baseline="-14000" dirty="0">
                <a:solidFill>
                  <a:srgbClr val="9333E9"/>
                </a:solidFill>
                <a:latin typeface="Arial MT"/>
                <a:cs typeface="Arial MT"/>
              </a:rPr>
              <a:t></a:t>
            </a:r>
            <a:r>
              <a:rPr sz="4500" spc="225" baseline="-14000" dirty="0">
                <a:solidFill>
                  <a:srgbClr val="9333E9"/>
                </a:solidFill>
                <a:latin typeface="Arial MT"/>
                <a:cs typeface="Arial MT"/>
              </a:rPr>
              <a:t> </a:t>
            </a:r>
            <a:r>
              <a:rPr sz="2000" b="1" spc="1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Xác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thực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9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người</a:t>
            </a:r>
            <a:r>
              <a:rPr sz="200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dùng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8100" marR="30480" indent="85090">
              <a:lnSpc>
                <a:spcPct val="123000"/>
              </a:lnSpc>
              <a:spcBef>
                <a:spcPts val="1135"/>
              </a:spcBef>
              <a:tabLst>
                <a:tab pos="1675130" algn="l"/>
              </a:tabLst>
            </a:pPr>
            <a:r>
              <a:rPr sz="2025" b="1" spc="165" baseline="200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Firebase</a:t>
            </a:r>
            <a:r>
              <a:rPr sz="2025" b="1" spc="187" baseline="200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25" b="1" spc="135" baseline="200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Auth:</a:t>
            </a:r>
            <a:r>
              <a:rPr sz="2025" b="1" baseline="2000" dirty="0">
                <a:solidFill>
                  <a:srgbClr val="6A20A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Giải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pháp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xác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thực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diện,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mật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Google,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nhiều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phương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thức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đăng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nhập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dễ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dàng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tích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1401" y="4794376"/>
            <a:ext cx="5076825" cy="1386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500" baseline="-14000" dirty="0">
                <a:solidFill>
                  <a:srgbClr val="374050"/>
                </a:solidFill>
                <a:latin typeface="Arial MT"/>
                <a:cs typeface="Arial MT"/>
              </a:rPr>
              <a:t></a:t>
            </a:r>
            <a:r>
              <a:rPr sz="4500" spc="225" baseline="-14000" dirty="0">
                <a:solidFill>
                  <a:srgbClr val="374050"/>
                </a:solidFill>
                <a:latin typeface="Arial MT"/>
                <a:cs typeface="Arial MT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20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mã</a:t>
            </a:r>
            <a:r>
              <a:rPr sz="200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nguồn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8100" marR="30480" indent="85090">
              <a:lnSpc>
                <a:spcPct val="123000"/>
              </a:lnSpc>
              <a:spcBef>
                <a:spcPts val="1135"/>
              </a:spcBef>
              <a:tabLst>
                <a:tab pos="996950" algn="l"/>
              </a:tabLst>
            </a:pPr>
            <a:r>
              <a:rPr sz="2025" b="1" spc="150" baseline="20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GitHub:</a:t>
            </a:r>
            <a:r>
              <a:rPr sz="2025" b="1" baseline="20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Nền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mã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nguồn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Git,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cụ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mạnh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mẽ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cho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soát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phiên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hợp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nhóm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3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7275" b="0" spc="-1237" baseline="-12000" dirty="0">
                <a:latin typeface="Arial MT"/>
                <a:cs typeface="Arial MT"/>
              </a:rPr>
              <a:t></a:t>
            </a:r>
            <a:r>
              <a:rPr sz="7275" b="0" spc="30" baseline="-12000" dirty="0">
                <a:latin typeface="Arial MT"/>
                <a:cs typeface="Arial MT"/>
              </a:rPr>
              <a:t> </a:t>
            </a:r>
            <a:r>
              <a:rPr sz="3000" spc="365" dirty="0"/>
              <a:t>4.</a:t>
            </a:r>
            <a:r>
              <a:rPr sz="3000" spc="220" dirty="0"/>
              <a:t> </a:t>
            </a:r>
            <a:r>
              <a:rPr sz="3000" spc="260" dirty="0"/>
              <a:t>Kiến</a:t>
            </a:r>
            <a:r>
              <a:rPr sz="3000" spc="225" dirty="0"/>
              <a:t> </a:t>
            </a:r>
            <a:r>
              <a:rPr sz="3000" spc="290" dirty="0"/>
              <a:t>trúc</a:t>
            </a:r>
            <a:r>
              <a:rPr sz="3000" spc="220" dirty="0"/>
              <a:t> </a:t>
            </a:r>
            <a:r>
              <a:rPr sz="3000" spc="340" dirty="0"/>
              <a:t>hệ</a:t>
            </a:r>
            <a:r>
              <a:rPr sz="3000" spc="225" dirty="0"/>
              <a:t> </a:t>
            </a:r>
            <a:r>
              <a:rPr sz="3000" spc="295" dirty="0"/>
              <a:t>thống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0999" y="3528694"/>
            <a:ext cx="11430000" cy="19050"/>
          </a:xfrm>
          <a:custGeom>
            <a:avLst/>
            <a:gdLst/>
            <a:ahLst/>
            <a:cxnLst/>
            <a:rect l="l" t="t" r="r" b="b"/>
            <a:pathLst>
              <a:path w="11430000" h="19050">
                <a:moveTo>
                  <a:pt x="11429999" y="19049"/>
                </a:moveTo>
                <a:lnTo>
                  <a:pt x="0" y="190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19049"/>
                </a:lnTo>
                <a:close/>
              </a:path>
            </a:pathLst>
          </a:custGeom>
          <a:solidFill>
            <a:srgbClr val="BEDA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2399" y="4803576"/>
            <a:ext cx="5585460" cy="183070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25"/>
              </a:spcBef>
            </a:pPr>
            <a:r>
              <a:rPr sz="2600" b="1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Lợi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ích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của </a:t>
            </a:r>
            <a:r>
              <a:rPr sz="2600" b="1" spc="2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mô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hình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kiến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trúc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260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351790" marR="452120" indent="-314325">
              <a:lnSpc>
                <a:spcPct val="110000"/>
              </a:lnSpc>
              <a:spcBef>
                <a:spcPts val="695"/>
              </a:spcBef>
            </a:pPr>
            <a:r>
              <a:rPr sz="1600" spc="-472" baseline="-20000" dirty="0">
                <a:solidFill>
                  <a:srgbClr val="13B8A6"/>
                </a:solidFill>
                <a:latin typeface="Arial MT"/>
                <a:cs typeface="Arial MT"/>
              </a:rPr>
              <a:t></a:t>
            </a:r>
            <a:r>
              <a:rPr sz="1600" spc="157" baseline="-20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6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Tính </a:t>
            </a:r>
            <a:r>
              <a:rPr sz="1600" b="1" spc="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mở</a:t>
            </a:r>
            <a:r>
              <a:rPr sz="160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rộng:</a:t>
            </a:r>
            <a:r>
              <a:rPr sz="1600" b="1" spc="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lớp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được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tách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rõ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ràng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giúp </a:t>
            </a:r>
            <a:r>
              <a:rPr sz="160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dễ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dàng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2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mở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rộng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từng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thành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phần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độc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lập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khi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cần.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599" y="6947012"/>
            <a:ext cx="5602605" cy="17684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64490" marR="141605" indent="-314325">
              <a:lnSpc>
                <a:spcPct val="117000"/>
              </a:lnSpc>
              <a:spcBef>
                <a:spcPts val="80"/>
              </a:spcBef>
            </a:pPr>
            <a:r>
              <a:rPr sz="1600" spc="-555" baseline="-19000" dirty="0">
                <a:solidFill>
                  <a:srgbClr val="13B8A6"/>
                </a:solidFill>
                <a:latin typeface="Arial MT"/>
                <a:cs typeface="Arial MT"/>
              </a:rPr>
              <a:t></a:t>
            </a:r>
            <a:r>
              <a:rPr sz="1600" spc="142" baseline="-19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6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Tính</a:t>
            </a:r>
            <a:r>
              <a:rPr sz="1600" b="1" spc="1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bảo</a:t>
            </a:r>
            <a:r>
              <a:rPr sz="1600" b="1" spc="1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mật:</a:t>
            </a:r>
            <a:r>
              <a:rPr sz="1600" b="1" spc="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tách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trách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nhiệm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và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sử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dụng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Firebase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Authentication giúp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tăng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cường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2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mật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người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dùng.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364490" marR="43180" indent="-314325">
              <a:lnSpc>
                <a:spcPct val="118000"/>
              </a:lnSpc>
              <a:spcBef>
                <a:spcPts val="185"/>
              </a:spcBef>
            </a:pPr>
            <a:r>
              <a:rPr sz="1600" spc="-472" baseline="-20000" dirty="0">
                <a:solidFill>
                  <a:srgbClr val="13B8A6"/>
                </a:solidFill>
                <a:latin typeface="Arial MT"/>
                <a:cs typeface="Arial MT"/>
              </a:rPr>
              <a:t></a:t>
            </a:r>
            <a:r>
              <a:rPr sz="1600" spc="150" baseline="-20000" dirty="0">
                <a:solidFill>
                  <a:srgbClr val="13B8A6"/>
                </a:solidFill>
                <a:latin typeface="Arial MT"/>
                <a:cs typeface="Arial MT"/>
              </a:rPr>
              <a:t> </a:t>
            </a:r>
            <a:r>
              <a:rPr sz="160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Dễ</a:t>
            </a:r>
            <a:r>
              <a:rPr sz="160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bảo</a:t>
            </a:r>
            <a:r>
              <a:rPr sz="16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trì</a:t>
            </a:r>
            <a:r>
              <a:rPr sz="160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Phát</a:t>
            </a:r>
            <a:r>
              <a:rPr sz="160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triển:</a:t>
            </a:r>
            <a:r>
              <a:rPr sz="1600" b="1" spc="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Mã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nguồn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được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tổ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chức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theo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từng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lớp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sửa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lỗi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phát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mới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linh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hoạt </a:t>
            </a:r>
            <a:r>
              <a:rPr sz="1600" spc="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hơn</a:t>
            </a:r>
            <a:r>
              <a:rPr sz="1350" spc="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1000" y="1308226"/>
            <a:ext cx="2353310" cy="2392680"/>
            <a:chOff x="381000" y="1170431"/>
            <a:chExt cx="2353310" cy="2392680"/>
          </a:xfrm>
        </p:grpSpPr>
        <p:sp>
          <p:nvSpPr>
            <p:cNvPr id="10" name="object 10"/>
            <p:cNvSpPr/>
            <p:nvPr/>
          </p:nvSpPr>
          <p:spPr>
            <a:xfrm>
              <a:off x="380987" y="1170431"/>
              <a:ext cx="2353310" cy="2392680"/>
            </a:xfrm>
            <a:custGeom>
              <a:avLst/>
              <a:gdLst/>
              <a:ahLst/>
              <a:cxnLst/>
              <a:rect l="l" t="t" r="r" b="b"/>
              <a:pathLst>
                <a:path w="2353310" h="2392679">
                  <a:moveTo>
                    <a:pt x="2353056" y="0"/>
                  </a:moveTo>
                  <a:lnTo>
                    <a:pt x="2181225" y="0"/>
                  </a:lnTo>
                  <a:lnTo>
                    <a:pt x="2181225" y="162687"/>
                  </a:lnTo>
                  <a:lnTo>
                    <a:pt x="2181225" y="2039874"/>
                  </a:lnTo>
                  <a:lnTo>
                    <a:pt x="2171141" y="2080145"/>
                  </a:lnTo>
                  <a:lnTo>
                    <a:pt x="2143315" y="2110854"/>
                  </a:lnTo>
                  <a:lnTo>
                    <a:pt x="2104288" y="2124811"/>
                  </a:lnTo>
                  <a:lnTo>
                    <a:pt x="2095881" y="2125218"/>
                  </a:lnTo>
                  <a:lnTo>
                    <a:pt x="256794" y="2125218"/>
                  </a:lnTo>
                  <a:lnTo>
                    <a:pt x="216522" y="2115134"/>
                  </a:lnTo>
                  <a:lnTo>
                    <a:pt x="185826" y="2087308"/>
                  </a:lnTo>
                  <a:lnTo>
                    <a:pt x="171856" y="2048281"/>
                  </a:lnTo>
                  <a:lnTo>
                    <a:pt x="171450" y="2039874"/>
                  </a:lnTo>
                  <a:lnTo>
                    <a:pt x="171450" y="162687"/>
                  </a:lnTo>
                  <a:lnTo>
                    <a:pt x="181546" y="122415"/>
                  </a:lnTo>
                  <a:lnTo>
                    <a:pt x="209372" y="91719"/>
                  </a:lnTo>
                  <a:lnTo>
                    <a:pt x="248399" y="77749"/>
                  </a:lnTo>
                  <a:lnTo>
                    <a:pt x="256794" y="77343"/>
                  </a:lnTo>
                  <a:lnTo>
                    <a:pt x="2095881" y="77343"/>
                  </a:lnTo>
                  <a:lnTo>
                    <a:pt x="2136152" y="87439"/>
                  </a:lnTo>
                  <a:lnTo>
                    <a:pt x="2166861" y="115265"/>
                  </a:lnTo>
                  <a:lnTo>
                    <a:pt x="2180831" y="154279"/>
                  </a:lnTo>
                  <a:lnTo>
                    <a:pt x="2181225" y="162687"/>
                  </a:lnTo>
                  <a:lnTo>
                    <a:pt x="2181225" y="0"/>
                  </a:lnTo>
                  <a:lnTo>
                    <a:pt x="0" y="0"/>
                  </a:lnTo>
                  <a:lnTo>
                    <a:pt x="0" y="2392680"/>
                  </a:lnTo>
                  <a:lnTo>
                    <a:pt x="2353056" y="2392680"/>
                  </a:lnTo>
                  <a:lnTo>
                    <a:pt x="2353056" y="2125218"/>
                  </a:lnTo>
                  <a:lnTo>
                    <a:pt x="2353056" y="77343"/>
                  </a:lnTo>
                  <a:lnTo>
                    <a:pt x="235305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974" y="1257299"/>
              <a:ext cx="1990725" cy="2028825"/>
            </a:xfrm>
            <a:custGeom>
              <a:avLst/>
              <a:gdLst/>
              <a:ahLst/>
              <a:cxnLst/>
              <a:rect l="l" t="t" r="r" b="b"/>
              <a:pathLst>
                <a:path w="1990725" h="2028825">
                  <a:moveTo>
                    <a:pt x="1919884" y="2028824"/>
                  </a:moveTo>
                  <a:lnTo>
                    <a:pt x="70840" y="2028824"/>
                  </a:lnTo>
                  <a:lnTo>
                    <a:pt x="65909" y="2028338"/>
                  </a:lnTo>
                  <a:lnTo>
                    <a:pt x="29556" y="2013280"/>
                  </a:lnTo>
                  <a:lnTo>
                    <a:pt x="3866" y="1977420"/>
                  </a:lnTo>
                  <a:lnTo>
                    <a:pt x="0" y="1957983"/>
                  </a:lnTo>
                  <a:lnTo>
                    <a:pt x="0" y="1953005"/>
                  </a:lnTo>
                  <a:lnTo>
                    <a:pt x="0" y="70840"/>
                  </a:lnTo>
                  <a:lnTo>
                    <a:pt x="15543" y="29556"/>
                  </a:lnTo>
                  <a:lnTo>
                    <a:pt x="51403" y="3866"/>
                  </a:lnTo>
                  <a:lnTo>
                    <a:pt x="70840" y="0"/>
                  </a:lnTo>
                  <a:lnTo>
                    <a:pt x="1919884" y="0"/>
                  </a:lnTo>
                  <a:lnTo>
                    <a:pt x="1961167" y="15543"/>
                  </a:lnTo>
                  <a:lnTo>
                    <a:pt x="1986858" y="51403"/>
                  </a:lnTo>
                  <a:lnTo>
                    <a:pt x="1990724" y="70840"/>
                  </a:lnTo>
                  <a:lnTo>
                    <a:pt x="1990724" y="1957983"/>
                  </a:lnTo>
                  <a:lnTo>
                    <a:pt x="1975180" y="1999267"/>
                  </a:lnTo>
                  <a:lnTo>
                    <a:pt x="1939320" y="2024957"/>
                  </a:lnTo>
                  <a:lnTo>
                    <a:pt x="1924814" y="2028338"/>
                  </a:lnTo>
                  <a:lnTo>
                    <a:pt x="1919884" y="2028824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1974" y="1257299"/>
              <a:ext cx="1990725" cy="2028825"/>
            </a:xfrm>
            <a:custGeom>
              <a:avLst/>
              <a:gdLst/>
              <a:ahLst/>
              <a:cxnLst/>
              <a:rect l="l" t="t" r="r" b="b"/>
              <a:pathLst>
                <a:path w="1990725" h="2028825">
                  <a:moveTo>
                    <a:pt x="0" y="1953005"/>
                  </a:moveTo>
                  <a:lnTo>
                    <a:pt x="0" y="75819"/>
                  </a:lnTo>
                  <a:lnTo>
                    <a:pt x="0" y="70840"/>
                  </a:lnTo>
                  <a:lnTo>
                    <a:pt x="485" y="65910"/>
                  </a:lnTo>
                  <a:lnTo>
                    <a:pt x="15543" y="29556"/>
                  </a:lnTo>
                  <a:lnTo>
                    <a:pt x="22206" y="22206"/>
                  </a:lnTo>
                  <a:lnTo>
                    <a:pt x="25727" y="18686"/>
                  </a:lnTo>
                  <a:lnTo>
                    <a:pt x="46804" y="5771"/>
                  </a:lnTo>
                  <a:lnTo>
                    <a:pt x="51403" y="3866"/>
                  </a:lnTo>
                  <a:lnTo>
                    <a:pt x="56144" y="2428"/>
                  </a:lnTo>
                  <a:lnTo>
                    <a:pt x="61027" y="1456"/>
                  </a:lnTo>
                  <a:lnTo>
                    <a:pt x="65909" y="485"/>
                  </a:lnTo>
                  <a:lnTo>
                    <a:pt x="70840" y="0"/>
                  </a:lnTo>
                  <a:lnTo>
                    <a:pt x="75818" y="0"/>
                  </a:lnTo>
                  <a:lnTo>
                    <a:pt x="1914905" y="0"/>
                  </a:lnTo>
                  <a:lnTo>
                    <a:pt x="1919884" y="0"/>
                  </a:lnTo>
                  <a:lnTo>
                    <a:pt x="1924814" y="485"/>
                  </a:lnTo>
                  <a:lnTo>
                    <a:pt x="1961167" y="15543"/>
                  </a:lnTo>
                  <a:lnTo>
                    <a:pt x="1968517" y="22206"/>
                  </a:lnTo>
                  <a:lnTo>
                    <a:pt x="1972038" y="25727"/>
                  </a:lnTo>
                  <a:lnTo>
                    <a:pt x="1984953" y="46804"/>
                  </a:lnTo>
                  <a:lnTo>
                    <a:pt x="1986858" y="51403"/>
                  </a:lnTo>
                  <a:lnTo>
                    <a:pt x="1988296" y="56144"/>
                  </a:lnTo>
                  <a:lnTo>
                    <a:pt x="1989267" y="61027"/>
                  </a:lnTo>
                  <a:lnTo>
                    <a:pt x="1990239" y="65910"/>
                  </a:lnTo>
                  <a:lnTo>
                    <a:pt x="1990724" y="70840"/>
                  </a:lnTo>
                  <a:lnTo>
                    <a:pt x="1990724" y="75819"/>
                  </a:lnTo>
                  <a:lnTo>
                    <a:pt x="1990724" y="1953005"/>
                  </a:lnTo>
                  <a:lnTo>
                    <a:pt x="1990724" y="1957983"/>
                  </a:lnTo>
                  <a:lnTo>
                    <a:pt x="1990239" y="1962914"/>
                  </a:lnTo>
                  <a:lnTo>
                    <a:pt x="1989267" y="1967797"/>
                  </a:lnTo>
                  <a:lnTo>
                    <a:pt x="1988296" y="1972679"/>
                  </a:lnTo>
                  <a:lnTo>
                    <a:pt x="1986858" y="1977420"/>
                  </a:lnTo>
                  <a:lnTo>
                    <a:pt x="1984953" y="1982020"/>
                  </a:lnTo>
                  <a:lnTo>
                    <a:pt x="1983047" y="1986619"/>
                  </a:lnTo>
                  <a:lnTo>
                    <a:pt x="1957028" y="2016046"/>
                  </a:lnTo>
                  <a:lnTo>
                    <a:pt x="1952889" y="2018812"/>
                  </a:lnTo>
                  <a:lnTo>
                    <a:pt x="1929697" y="2027367"/>
                  </a:lnTo>
                  <a:lnTo>
                    <a:pt x="1924814" y="2028338"/>
                  </a:lnTo>
                  <a:lnTo>
                    <a:pt x="1919884" y="2028824"/>
                  </a:lnTo>
                  <a:lnTo>
                    <a:pt x="1914905" y="2028824"/>
                  </a:lnTo>
                  <a:lnTo>
                    <a:pt x="75818" y="2028824"/>
                  </a:lnTo>
                  <a:lnTo>
                    <a:pt x="70840" y="2028824"/>
                  </a:lnTo>
                  <a:lnTo>
                    <a:pt x="65909" y="2028338"/>
                  </a:lnTo>
                  <a:lnTo>
                    <a:pt x="61027" y="2027367"/>
                  </a:lnTo>
                  <a:lnTo>
                    <a:pt x="56144" y="2026396"/>
                  </a:lnTo>
                  <a:lnTo>
                    <a:pt x="22206" y="2006617"/>
                  </a:lnTo>
                  <a:lnTo>
                    <a:pt x="5771" y="1982020"/>
                  </a:lnTo>
                  <a:lnTo>
                    <a:pt x="3866" y="1977420"/>
                  </a:lnTo>
                  <a:lnTo>
                    <a:pt x="2428" y="1972679"/>
                  </a:lnTo>
                  <a:lnTo>
                    <a:pt x="1456" y="1967797"/>
                  </a:lnTo>
                  <a:lnTo>
                    <a:pt x="485" y="1962914"/>
                  </a:lnTo>
                  <a:lnTo>
                    <a:pt x="0" y="1957983"/>
                  </a:lnTo>
                  <a:lnTo>
                    <a:pt x="0" y="1953005"/>
                  </a:lnTo>
                  <a:close/>
                </a:path>
              </a:pathLst>
            </a:custGeom>
            <a:ln w="19049">
              <a:solidFill>
                <a:srgbClr val="13B8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65224" y="1555279"/>
            <a:ext cx="1585595" cy="157797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735"/>
              </a:spcBef>
            </a:pPr>
            <a:r>
              <a:rPr sz="3250" spc="-50" dirty="0">
                <a:solidFill>
                  <a:srgbClr val="1D3A8A"/>
                </a:solidFill>
                <a:latin typeface="Arial MT"/>
                <a:cs typeface="Arial MT"/>
              </a:rPr>
              <a:t></a:t>
            </a:r>
            <a:endParaRPr sz="3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35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Client </a:t>
            </a:r>
            <a:r>
              <a:rPr sz="1350" b="1" spc="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(Người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350" b="1" spc="1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dùng)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20000"/>
              </a:lnSpc>
              <a:spcBef>
                <a:spcPts val="485"/>
              </a:spcBef>
            </a:pPr>
            <a:r>
              <a:rPr sz="11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1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duyệt</a:t>
            </a:r>
            <a:r>
              <a:rPr sz="11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150" spc="13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máy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tính,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điện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thoại.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6192" y="2052193"/>
            <a:ext cx="158178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Request/Response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3766" y="2290067"/>
            <a:ext cx="409575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spc="-175" dirty="0">
                <a:solidFill>
                  <a:srgbClr val="0D9487"/>
                </a:solidFill>
                <a:latin typeface="Arial MT"/>
                <a:cs typeface="Arial MT"/>
              </a:rPr>
              <a:t></a:t>
            </a:r>
            <a:endParaRPr sz="325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94888" y="1308226"/>
            <a:ext cx="5602223" cy="296570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257601" y="1484423"/>
            <a:ext cx="1677035" cy="135382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20"/>
              </a:spcBef>
            </a:pPr>
            <a:r>
              <a:rPr sz="3250" spc="-50" dirty="0">
                <a:solidFill>
                  <a:srgbClr val="1D3A8A"/>
                </a:solidFill>
                <a:latin typeface="Arial MT"/>
                <a:cs typeface="Arial MT"/>
              </a:rPr>
              <a:t></a:t>
            </a:r>
            <a:endParaRPr sz="3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35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Frontend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 marL="12700" marR="5080" indent="-635" algn="ctr">
              <a:lnSpc>
                <a:spcPct val="125000"/>
              </a:lnSpc>
              <a:spcBef>
                <a:spcPts val="335"/>
              </a:spcBef>
            </a:pP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Xử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giao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diện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tương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người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dùng.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9732" y="2968878"/>
            <a:ext cx="139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React</a:t>
            </a:r>
            <a:r>
              <a:rPr sz="10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0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TypeScript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1647" y="2052193"/>
            <a:ext cx="100711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8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RESTful </a:t>
            </a:r>
            <a:r>
              <a:rPr sz="1150" b="1" spc="6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API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61684" y="2290067"/>
            <a:ext cx="409575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spc="-175" dirty="0">
                <a:solidFill>
                  <a:srgbClr val="0D9487"/>
                </a:solidFill>
                <a:latin typeface="Arial MT"/>
                <a:cs typeface="Arial MT"/>
              </a:rPr>
              <a:t></a:t>
            </a:r>
            <a:endParaRPr sz="32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57943" y="1308226"/>
            <a:ext cx="2353310" cy="2392680"/>
            <a:chOff x="9457943" y="1170431"/>
            <a:chExt cx="2353310" cy="2392680"/>
          </a:xfrm>
        </p:grpSpPr>
        <p:sp>
          <p:nvSpPr>
            <p:cNvPr id="22" name="object 22"/>
            <p:cNvSpPr/>
            <p:nvPr/>
          </p:nvSpPr>
          <p:spPr>
            <a:xfrm>
              <a:off x="9457931" y="1170431"/>
              <a:ext cx="2353310" cy="2392680"/>
            </a:xfrm>
            <a:custGeom>
              <a:avLst/>
              <a:gdLst/>
              <a:ahLst/>
              <a:cxnLst/>
              <a:rect l="l" t="t" r="r" b="b"/>
              <a:pathLst>
                <a:path w="2353309" h="2392679">
                  <a:moveTo>
                    <a:pt x="2353056" y="0"/>
                  </a:moveTo>
                  <a:lnTo>
                    <a:pt x="2181606" y="0"/>
                  </a:lnTo>
                  <a:lnTo>
                    <a:pt x="2181606" y="162687"/>
                  </a:lnTo>
                  <a:lnTo>
                    <a:pt x="2181606" y="2039874"/>
                  </a:lnTo>
                  <a:lnTo>
                    <a:pt x="2171522" y="2080145"/>
                  </a:lnTo>
                  <a:lnTo>
                    <a:pt x="2143683" y="2110854"/>
                  </a:lnTo>
                  <a:lnTo>
                    <a:pt x="2104669" y="2124811"/>
                  </a:lnTo>
                  <a:lnTo>
                    <a:pt x="2096262" y="2125218"/>
                  </a:lnTo>
                  <a:lnTo>
                    <a:pt x="257175" y="2125218"/>
                  </a:lnTo>
                  <a:lnTo>
                    <a:pt x="216903" y="2115134"/>
                  </a:lnTo>
                  <a:lnTo>
                    <a:pt x="186207" y="2087308"/>
                  </a:lnTo>
                  <a:lnTo>
                    <a:pt x="172237" y="2048281"/>
                  </a:lnTo>
                  <a:lnTo>
                    <a:pt x="171831" y="2039874"/>
                  </a:lnTo>
                  <a:lnTo>
                    <a:pt x="171831" y="162687"/>
                  </a:lnTo>
                  <a:lnTo>
                    <a:pt x="181927" y="122415"/>
                  </a:lnTo>
                  <a:lnTo>
                    <a:pt x="209753" y="91719"/>
                  </a:lnTo>
                  <a:lnTo>
                    <a:pt x="248767" y="77749"/>
                  </a:lnTo>
                  <a:lnTo>
                    <a:pt x="257175" y="77343"/>
                  </a:lnTo>
                  <a:lnTo>
                    <a:pt x="2096262" y="77343"/>
                  </a:lnTo>
                  <a:lnTo>
                    <a:pt x="2136533" y="87439"/>
                  </a:lnTo>
                  <a:lnTo>
                    <a:pt x="2167242" y="115265"/>
                  </a:lnTo>
                  <a:lnTo>
                    <a:pt x="2181199" y="154279"/>
                  </a:lnTo>
                  <a:lnTo>
                    <a:pt x="2181606" y="162687"/>
                  </a:lnTo>
                  <a:lnTo>
                    <a:pt x="2181606" y="0"/>
                  </a:lnTo>
                  <a:lnTo>
                    <a:pt x="0" y="0"/>
                  </a:lnTo>
                  <a:lnTo>
                    <a:pt x="0" y="2392680"/>
                  </a:lnTo>
                  <a:lnTo>
                    <a:pt x="2353056" y="2392680"/>
                  </a:lnTo>
                  <a:lnTo>
                    <a:pt x="2353056" y="2125218"/>
                  </a:lnTo>
                  <a:lnTo>
                    <a:pt x="2353056" y="77343"/>
                  </a:lnTo>
                  <a:lnTo>
                    <a:pt x="235305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639299" y="1257299"/>
              <a:ext cx="1990725" cy="2028825"/>
            </a:xfrm>
            <a:custGeom>
              <a:avLst/>
              <a:gdLst/>
              <a:ahLst/>
              <a:cxnLst/>
              <a:rect l="l" t="t" r="r" b="b"/>
              <a:pathLst>
                <a:path w="1990725" h="2028825">
                  <a:moveTo>
                    <a:pt x="1919883" y="2028824"/>
                  </a:moveTo>
                  <a:lnTo>
                    <a:pt x="70840" y="2028824"/>
                  </a:lnTo>
                  <a:lnTo>
                    <a:pt x="65909" y="2028338"/>
                  </a:lnTo>
                  <a:lnTo>
                    <a:pt x="29555" y="2013280"/>
                  </a:lnTo>
                  <a:lnTo>
                    <a:pt x="3864" y="1977420"/>
                  </a:lnTo>
                  <a:lnTo>
                    <a:pt x="0" y="1957983"/>
                  </a:lnTo>
                  <a:lnTo>
                    <a:pt x="0" y="1953005"/>
                  </a:lnTo>
                  <a:lnTo>
                    <a:pt x="0" y="70840"/>
                  </a:lnTo>
                  <a:lnTo>
                    <a:pt x="15542" y="29556"/>
                  </a:lnTo>
                  <a:lnTo>
                    <a:pt x="51402" y="3866"/>
                  </a:lnTo>
                  <a:lnTo>
                    <a:pt x="70840" y="0"/>
                  </a:lnTo>
                  <a:lnTo>
                    <a:pt x="1919883" y="0"/>
                  </a:lnTo>
                  <a:lnTo>
                    <a:pt x="1961167" y="15543"/>
                  </a:lnTo>
                  <a:lnTo>
                    <a:pt x="1986858" y="51403"/>
                  </a:lnTo>
                  <a:lnTo>
                    <a:pt x="1990724" y="70840"/>
                  </a:lnTo>
                  <a:lnTo>
                    <a:pt x="1990724" y="1957983"/>
                  </a:lnTo>
                  <a:lnTo>
                    <a:pt x="1975180" y="1999267"/>
                  </a:lnTo>
                  <a:lnTo>
                    <a:pt x="1939319" y="2024957"/>
                  </a:lnTo>
                  <a:lnTo>
                    <a:pt x="1924814" y="2028338"/>
                  </a:lnTo>
                  <a:lnTo>
                    <a:pt x="1919883" y="2028824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639299" y="1257299"/>
              <a:ext cx="1990725" cy="2028825"/>
            </a:xfrm>
            <a:custGeom>
              <a:avLst/>
              <a:gdLst/>
              <a:ahLst/>
              <a:cxnLst/>
              <a:rect l="l" t="t" r="r" b="b"/>
              <a:pathLst>
                <a:path w="1990725" h="2028825">
                  <a:moveTo>
                    <a:pt x="0" y="1953005"/>
                  </a:moveTo>
                  <a:lnTo>
                    <a:pt x="0" y="75819"/>
                  </a:lnTo>
                  <a:lnTo>
                    <a:pt x="0" y="70840"/>
                  </a:lnTo>
                  <a:lnTo>
                    <a:pt x="485" y="65910"/>
                  </a:lnTo>
                  <a:lnTo>
                    <a:pt x="12776" y="33696"/>
                  </a:lnTo>
                  <a:lnTo>
                    <a:pt x="15542" y="29556"/>
                  </a:lnTo>
                  <a:lnTo>
                    <a:pt x="18685" y="25727"/>
                  </a:lnTo>
                  <a:lnTo>
                    <a:pt x="22206" y="22206"/>
                  </a:lnTo>
                  <a:lnTo>
                    <a:pt x="25726" y="18686"/>
                  </a:lnTo>
                  <a:lnTo>
                    <a:pt x="46803" y="5771"/>
                  </a:lnTo>
                  <a:lnTo>
                    <a:pt x="51402" y="3866"/>
                  </a:lnTo>
                  <a:lnTo>
                    <a:pt x="56143" y="2428"/>
                  </a:lnTo>
                  <a:lnTo>
                    <a:pt x="61026" y="1456"/>
                  </a:lnTo>
                  <a:lnTo>
                    <a:pt x="65909" y="485"/>
                  </a:lnTo>
                  <a:lnTo>
                    <a:pt x="70840" y="0"/>
                  </a:lnTo>
                  <a:lnTo>
                    <a:pt x="75819" y="0"/>
                  </a:lnTo>
                  <a:lnTo>
                    <a:pt x="1914906" y="0"/>
                  </a:lnTo>
                  <a:lnTo>
                    <a:pt x="1919883" y="0"/>
                  </a:lnTo>
                  <a:lnTo>
                    <a:pt x="1924814" y="485"/>
                  </a:lnTo>
                  <a:lnTo>
                    <a:pt x="1957026" y="12777"/>
                  </a:lnTo>
                  <a:lnTo>
                    <a:pt x="1961167" y="15543"/>
                  </a:lnTo>
                  <a:lnTo>
                    <a:pt x="1984953" y="46804"/>
                  </a:lnTo>
                  <a:lnTo>
                    <a:pt x="1986858" y="51403"/>
                  </a:lnTo>
                  <a:lnTo>
                    <a:pt x="1988297" y="56144"/>
                  </a:lnTo>
                  <a:lnTo>
                    <a:pt x="1989267" y="61027"/>
                  </a:lnTo>
                  <a:lnTo>
                    <a:pt x="1990238" y="65910"/>
                  </a:lnTo>
                  <a:lnTo>
                    <a:pt x="1990724" y="70840"/>
                  </a:lnTo>
                  <a:lnTo>
                    <a:pt x="1990724" y="75819"/>
                  </a:lnTo>
                  <a:lnTo>
                    <a:pt x="1990724" y="1953005"/>
                  </a:lnTo>
                  <a:lnTo>
                    <a:pt x="1990724" y="1957983"/>
                  </a:lnTo>
                  <a:lnTo>
                    <a:pt x="1990238" y="1962914"/>
                  </a:lnTo>
                  <a:lnTo>
                    <a:pt x="1989267" y="1967797"/>
                  </a:lnTo>
                  <a:lnTo>
                    <a:pt x="1988297" y="1972679"/>
                  </a:lnTo>
                  <a:lnTo>
                    <a:pt x="1986858" y="1977420"/>
                  </a:lnTo>
                  <a:lnTo>
                    <a:pt x="1984953" y="1982020"/>
                  </a:lnTo>
                  <a:lnTo>
                    <a:pt x="1983047" y="1986619"/>
                  </a:lnTo>
                  <a:lnTo>
                    <a:pt x="1957026" y="2016046"/>
                  </a:lnTo>
                  <a:lnTo>
                    <a:pt x="1952888" y="2018812"/>
                  </a:lnTo>
                  <a:lnTo>
                    <a:pt x="1929697" y="2027367"/>
                  </a:lnTo>
                  <a:lnTo>
                    <a:pt x="1924814" y="2028338"/>
                  </a:lnTo>
                  <a:lnTo>
                    <a:pt x="1919883" y="2028824"/>
                  </a:lnTo>
                  <a:lnTo>
                    <a:pt x="1914906" y="2028824"/>
                  </a:lnTo>
                  <a:lnTo>
                    <a:pt x="75819" y="2028824"/>
                  </a:lnTo>
                  <a:lnTo>
                    <a:pt x="70840" y="2028824"/>
                  </a:lnTo>
                  <a:lnTo>
                    <a:pt x="65909" y="2028338"/>
                  </a:lnTo>
                  <a:lnTo>
                    <a:pt x="61027" y="2027367"/>
                  </a:lnTo>
                  <a:lnTo>
                    <a:pt x="56144" y="2026396"/>
                  </a:lnTo>
                  <a:lnTo>
                    <a:pt x="22206" y="2006617"/>
                  </a:lnTo>
                  <a:lnTo>
                    <a:pt x="18685" y="2003097"/>
                  </a:lnTo>
                  <a:lnTo>
                    <a:pt x="15542" y="1999267"/>
                  </a:lnTo>
                  <a:lnTo>
                    <a:pt x="12776" y="1995128"/>
                  </a:lnTo>
                  <a:lnTo>
                    <a:pt x="10010" y="1990988"/>
                  </a:lnTo>
                  <a:lnTo>
                    <a:pt x="0" y="1957983"/>
                  </a:lnTo>
                  <a:lnTo>
                    <a:pt x="0" y="1953005"/>
                  </a:lnTo>
                  <a:close/>
                </a:path>
              </a:pathLst>
            </a:custGeom>
            <a:ln w="19049">
              <a:solidFill>
                <a:srgbClr val="13B8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9816058" y="1472832"/>
            <a:ext cx="1635760" cy="136525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60"/>
              </a:spcBef>
            </a:pPr>
            <a:r>
              <a:rPr sz="3400" spc="-459" dirty="0">
                <a:solidFill>
                  <a:srgbClr val="1D3A8A"/>
                </a:solidFill>
                <a:latin typeface="Arial MT"/>
                <a:cs typeface="Arial MT"/>
              </a:rPr>
              <a:t></a:t>
            </a:r>
            <a:endParaRPr sz="3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350" b="1" spc="9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Backend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25000"/>
              </a:lnSpc>
              <a:spcBef>
                <a:spcPts val="335"/>
              </a:spcBef>
            </a:pP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Xử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nghiệp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vụ,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logic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96474" y="2938144"/>
            <a:ext cx="1476375" cy="257175"/>
          </a:xfrm>
          <a:custGeom>
            <a:avLst/>
            <a:gdLst/>
            <a:ahLst/>
            <a:cxnLst/>
            <a:rect l="l" t="t" r="r" b="b"/>
            <a:pathLst>
              <a:path w="1476375" h="257175">
                <a:moveTo>
                  <a:pt x="1356229" y="257174"/>
                </a:moveTo>
                <a:lnTo>
                  <a:pt x="120143" y="257174"/>
                </a:lnTo>
                <a:lnTo>
                  <a:pt x="111781" y="256351"/>
                </a:lnTo>
                <a:lnTo>
                  <a:pt x="71578" y="244155"/>
                </a:lnTo>
                <a:lnTo>
                  <a:pt x="31691" y="213542"/>
                </a:lnTo>
                <a:lnTo>
                  <a:pt x="6556" y="169994"/>
                </a:lnTo>
                <a:lnTo>
                  <a:pt x="0" y="137030"/>
                </a:lnTo>
                <a:lnTo>
                  <a:pt x="0" y="128587"/>
                </a:lnTo>
                <a:lnTo>
                  <a:pt x="0" y="120144"/>
                </a:lnTo>
                <a:lnTo>
                  <a:pt x="13018" y="71578"/>
                </a:lnTo>
                <a:lnTo>
                  <a:pt x="43631" y="31691"/>
                </a:lnTo>
                <a:lnTo>
                  <a:pt x="87178" y="6557"/>
                </a:lnTo>
                <a:lnTo>
                  <a:pt x="120143" y="0"/>
                </a:lnTo>
                <a:lnTo>
                  <a:pt x="1356229" y="0"/>
                </a:lnTo>
                <a:lnTo>
                  <a:pt x="1404794" y="13019"/>
                </a:lnTo>
                <a:lnTo>
                  <a:pt x="1444681" y="43632"/>
                </a:lnTo>
                <a:lnTo>
                  <a:pt x="1469815" y="87179"/>
                </a:lnTo>
                <a:lnTo>
                  <a:pt x="1476374" y="120144"/>
                </a:lnTo>
                <a:lnTo>
                  <a:pt x="1476374" y="137030"/>
                </a:lnTo>
                <a:lnTo>
                  <a:pt x="1463353" y="185595"/>
                </a:lnTo>
                <a:lnTo>
                  <a:pt x="1432740" y="225482"/>
                </a:lnTo>
                <a:lnTo>
                  <a:pt x="1389193" y="250617"/>
                </a:lnTo>
                <a:lnTo>
                  <a:pt x="1364592" y="256351"/>
                </a:lnTo>
                <a:lnTo>
                  <a:pt x="1356229" y="257174"/>
                </a:lnTo>
                <a:close/>
              </a:path>
            </a:pathLst>
          </a:custGeom>
          <a:solidFill>
            <a:srgbClr val="16A2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969796" y="2968878"/>
            <a:ext cx="13284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Node.js </a:t>
            </a:r>
            <a:r>
              <a:rPr sz="1000" b="1" spc="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0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84617" y="1811987"/>
            <a:ext cx="346075" cy="4095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3250" spc="-175" dirty="0">
                <a:solidFill>
                  <a:srgbClr val="0D9487"/>
                </a:solidFill>
                <a:latin typeface="Arial MT"/>
                <a:cs typeface="Arial MT"/>
              </a:rPr>
              <a:t>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04298" y="1154164"/>
            <a:ext cx="963294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2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Read/Write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61209" y="1860579"/>
            <a:ext cx="346075" cy="4095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20"/>
              </a:lnSpc>
            </a:pPr>
            <a:r>
              <a:rPr sz="3250" spc="-175" dirty="0">
                <a:solidFill>
                  <a:srgbClr val="0D9487"/>
                </a:solidFill>
                <a:latin typeface="Arial MT"/>
                <a:cs typeface="Arial MT"/>
              </a:rPr>
              <a:t>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32299" y="1154164"/>
            <a:ext cx="106045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Verify</a:t>
            </a:r>
            <a:r>
              <a:rPr sz="1150" b="1" spc="9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7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Token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08388" y="2280161"/>
            <a:ext cx="409575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spc="-710" dirty="0">
                <a:solidFill>
                  <a:srgbClr val="E9580C"/>
                </a:solidFill>
                <a:latin typeface="Arial MT"/>
                <a:cs typeface="Arial MT"/>
              </a:rPr>
              <a:t></a:t>
            </a:r>
            <a:endParaRPr sz="36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6333" y="2869056"/>
            <a:ext cx="137096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b="1" spc="110" dirty="0">
                <a:solidFill>
                  <a:srgbClr val="C2400C"/>
                </a:solidFill>
                <a:latin typeface="Arial" panose="020B0604020202020204"/>
                <a:cs typeface="Arial" panose="020B0604020202020204"/>
              </a:rPr>
              <a:t>Firebase</a:t>
            </a:r>
            <a:r>
              <a:rPr sz="1350" b="1" spc="125" dirty="0">
                <a:solidFill>
                  <a:srgbClr val="C2400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00" dirty="0">
                <a:solidFill>
                  <a:srgbClr val="C2400C"/>
                </a:solidFill>
                <a:latin typeface="Arial" panose="020B0604020202020204"/>
                <a:cs typeface="Arial" panose="020B0604020202020204"/>
              </a:rPr>
              <a:t>Auth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10235" y="3117240"/>
            <a:ext cx="1802764" cy="46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9295" marR="5080" indent="-697230">
              <a:lnSpc>
                <a:spcPct val="125000"/>
              </a:lnSpc>
              <a:spcBef>
                <a:spcPts val="95"/>
              </a:spcBef>
            </a:pP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Xác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thực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người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dùng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an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57315" y="3702303"/>
            <a:ext cx="9086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Secure</a:t>
            </a:r>
            <a:r>
              <a:rPr sz="10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Auth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07981" y="2227373"/>
            <a:ext cx="944880" cy="87249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20"/>
              </a:spcBef>
            </a:pPr>
            <a:r>
              <a:rPr sz="3250" spc="-50" dirty="0">
                <a:solidFill>
                  <a:srgbClr val="166533"/>
                </a:solidFill>
                <a:latin typeface="Arial MT"/>
                <a:cs typeface="Arial MT"/>
              </a:rPr>
              <a:t></a:t>
            </a:r>
            <a:endParaRPr sz="3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350" b="1" spc="100" dirty="0">
                <a:solidFill>
                  <a:srgbClr val="166533"/>
                </a:solidFill>
                <a:latin typeface="Arial" panose="020B0604020202020204"/>
                <a:cs typeface="Arial" panose="020B0604020202020204"/>
              </a:rPr>
              <a:t>MongoDB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48710" y="3117240"/>
            <a:ext cx="1663064" cy="46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0" marR="5080" indent="-578485">
              <a:lnSpc>
                <a:spcPct val="125000"/>
              </a:lnSpc>
              <a:spcBef>
                <a:spcPts val="95"/>
              </a:spcBef>
            </a:pP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Lưu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trữ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liệu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204571" y="3702303"/>
            <a:ext cx="751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NoSQL</a:t>
            </a:r>
            <a:r>
              <a:rPr sz="1000" b="1" spc="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DB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65976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6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5.</a:t>
            </a:r>
            <a:r>
              <a:rPr sz="30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6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Use</a:t>
            </a:r>
            <a:r>
              <a:rPr sz="30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2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Case</a:t>
            </a:r>
            <a:r>
              <a:rPr sz="30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Diagram</a:t>
            </a:r>
            <a:r>
              <a:rPr sz="30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–</a:t>
            </a:r>
            <a:r>
              <a:rPr sz="3000" b="1" spc="1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Tóm</a:t>
            </a:r>
            <a:r>
              <a:rPr sz="30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tắt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263" y="990600"/>
            <a:ext cx="3203447" cy="3962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3117" y="989842"/>
            <a:ext cx="259715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5475" b="0" spc="-989" baseline="-16000" dirty="0">
                <a:solidFill>
                  <a:srgbClr val="000080"/>
                </a:solidFill>
                <a:latin typeface="Arial MT"/>
                <a:cs typeface="Arial MT"/>
              </a:rPr>
              <a:t></a:t>
            </a:r>
            <a:r>
              <a:rPr sz="5475" b="0" spc="-532" baseline="-16000" dirty="0">
                <a:solidFill>
                  <a:srgbClr val="000080"/>
                </a:solidFill>
                <a:latin typeface="Arial MT"/>
                <a:cs typeface="Arial MT"/>
              </a:rPr>
              <a:t> </a:t>
            </a:r>
            <a:r>
              <a:rPr sz="1350" spc="110" dirty="0">
                <a:solidFill>
                  <a:srgbClr val="000080"/>
                </a:solidFill>
              </a:rPr>
              <a:t>Admin</a:t>
            </a:r>
            <a:r>
              <a:rPr sz="1350" spc="100" dirty="0">
                <a:solidFill>
                  <a:srgbClr val="000080"/>
                </a:solidFill>
              </a:rPr>
              <a:t> </a:t>
            </a:r>
            <a:r>
              <a:rPr sz="1350" spc="120" dirty="0">
                <a:solidFill>
                  <a:srgbClr val="000080"/>
                </a:solidFill>
              </a:rPr>
              <a:t>(Quản</a:t>
            </a:r>
            <a:r>
              <a:rPr sz="1350" spc="105" dirty="0">
                <a:solidFill>
                  <a:srgbClr val="000080"/>
                </a:solidFill>
              </a:rPr>
              <a:t> </a:t>
            </a:r>
            <a:r>
              <a:rPr sz="1350" spc="130" dirty="0">
                <a:solidFill>
                  <a:srgbClr val="000080"/>
                </a:solidFill>
              </a:rPr>
              <a:t>trị</a:t>
            </a:r>
            <a:r>
              <a:rPr sz="1350" spc="100" dirty="0">
                <a:solidFill>
                  <a:srgbClr val="000080"/>
                </a:solidFill>
              </a:rPr>
              <a:t> </a:t>
            </a:r>
            <a:r>
              <a:rPr sz="1350" spc="105" dirty="0">
                <a:solidFill>
                  <a:srgbClr val="000080"/>
                </a:solidFill>
              </a:rPr>
              <a:t>viên)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095" y="1735708"/>
            <a:ext cx="7359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CẤU</a:t>
            </a:r>
            <a:r>
              <a:rPr sz="1000" b="1" spc="2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HÌNH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241" y="2017420"/>
            <a:ext cx="1501140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tài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khoản </a:t>
            </a:r>
            <a:r>
              <a:rPr sz="1150" spc="5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Cấu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hình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thống Giám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sát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1288" y="990600"/>
            <a:ext cx="3203447" cy="3962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52917" y="1022096"/>
            <a:ext cx="1885950" cy="892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17000" dirty="0">
                <a:solidFill>
                  <a:srgbClr val="008080"/>
                </a:solidFill>
                <a:latin typeface="Arial MT"/>
                <a:cs typeface="Arial MT"/>
              </a:rPr>
              <a:t></a:t>
            </a:r>
            <a:r>
              <a:rPr sz="5100" spc="-450" baseline="-17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Giáo </a:t>
            </a:r>
            <a:r>
              <a:rPr sz="1350" b="1" spc="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viên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 marL="123190">
              <a:lnSpc>
                <a:spcPct val="100000"/>
              </a:lnSpc>
              <a:spcBef>
                <a:spcPts val="1545"/>
              </a:spcBef>
            </a:pPr>
            <a:r>
              <a:rPr sz="1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GIẢNG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DẠY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000" b="1" spc="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GIÁ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84741" y="2017420"/>
            <a:ext cx="119189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lớp </a:t>
            </a:r>
            <a:r>
              <a:rPr sz="1150" spc="5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Nhập/sửa</a:t>
            </a:r>
            <a:r>
              <a:rPr sz="1150" spc="10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điểm </a:t>
            </a:r>
            <a:r>
              <a:rPr sz="1150" spc="5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Giao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tập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417" y="2869945"/>
            <a:ext cx="1631314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17000" dirty="0">
                <a:solidFill>
                  <a:srgbClr val="008080"/>
                </a:solidFill>
                <a:latin typeface="Arial MT"/>
                <a:cs typeface="Arial MT"/>
              </a:rPr>
              <a:t></a:t>
            </a:r>
            <a:r>
              <a:rPr sz="5100" spc="-450" baseline="-17000" dirty="0">
                <a:solidFill>
                  <a:srgbClr val="008080"/>
                </a:solidFill>
                <a:latin typeface="Arial MT"/>
                <a:cs typeface="Arial MT"/>
              </a:rPr>
              <a:t> </a:t>
            </a:r>
            <a:r>
              <a:rPr sz="1350" b="1" spc="9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Học </a:t>
            </a:r>
            <a:r>
              <a:rPr sz="1350" b="1" spc="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sinh</a:t>
            </a:r>
            <a:endParaRPr sz="13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50">
              <a:latin typeface="Arial" panose="020B0604020202020204"/>
              <a:cs typeface="Arial" panose="020B0604020202020204"/>
            </a:endParaRPr>
          </a:p>
          <a:p>
            <a:pPr marL="123190">
              <a:lnSpc>
                <a:spcPct val="100000"/>
              </a:lnSpc>
              <a:spcBef>
                <a:spcPts val="5"/>
              </a:spcBef>
            </a:pPr>
            <a:r>
              <a:rPr sz="1000" b="1" spc="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0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TẬP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0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0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CỨU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241" y="3865269"/>
            <a:ext cx="1473200" cy="6635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55"/>
              </a:spcBef>
            </a:pP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Xem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biểu </a:t>
            </a:r>
            <a:r>
              <a:rPr sz="115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cứu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2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số 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Nộp </a:t>
            </a: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tuyến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78317" y="2932941"/>
            <a:ext cx="409575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spc="-710" dirty="0">
                <a:solidFill>
                  <a:srgbClr val="000080"/>
                </a:solidFill>
                <a:latin typeface="Arial MT"/>
                <a:cs typeface="Arial MT"/>
              </a:rPr>
              <a:t></a:t>
            </a:r>
            <a:endParaRPr sz="36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44595" y="2926562"/>
            <a:ext cx="124587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350" b="1" spc="1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350" b="1" spc="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 </a:t>
            </a:r>
            <a:r>
              <a:rPr sz="135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(Automated)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3595" y="3593084"/>
            <a:ext cx="10490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1000" b="1" spc="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ĐỘNG</a:t>
            </a:r>
            <a:r>
              <a:rPr sz="1000" b="1" spc="114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HÓA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84741" y="3865269"/>
            <a:ext cx="1560830" cy="6635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55"/>
              </a:spcBef>
            </a:pPr>
            <a:r>
              <a:rPr sz="1150" spc="5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tính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điểm </a:t>
            </a:r>
            <a:r>
              <a:rPr sz="1150" spc="5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xét</a:t>
            </a:r>
            <a:r>
              <a:rPr sz="1150" spc="6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duyệt </a:t>
            </a:r>
            <a:r>
              <a:rPr sz="1150" spc="5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Tạo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cáo </a:t>
            </a:r>
            <a:r>
              <a:rPr sz="1150" spc="114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150" spc="70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5" dirty="0">
                <a:solidFill>
                  <a:srgbClr val="4A5462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8299" y="3365499"/>
            <a:ext cx="11430000" cy="5438775"/>
            <a:chOff x="380999" y="1933574"/>
            <a:chExt cx="11430000" cy="543877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9" y="4857749"/>
              <a:ext cx="11429999" cy="25145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0999" y="4857749"/>
              <a:ext cx="11430000" cy="2514600"/>
            </a:xfrm>
            <a:custGeom>
              <a:avLst/>
              <a:gdLst/>
              <a:ahLst/>
              <a:cxnLst/>
              <a:rect l="l" t="t" r="r" b="b"/>
              <a:pathLst>
                <a:path w="11430000" h="2514600">
                  <a:moveTo>
                    <a:pt x="11344655" y="2514599"/>
                  </a:moveTo>
                  <a:lnTo>
                    <a:pt x="85343" y="2514599"/>
                  </a:lnTo>
                  <a:lnTo>
                    <a:pt x="76936" y="2514193"/>
                  </a:lnTo>
                  <a:lnTo>
                    <a:pt x="37920" y="2500229"/>
                  </a:lnTo>
                  <a:lnTo>
                    <a:pt x="10088" y="2469527"/>
                  </a:lnTo>
                  <a:lnTo>
                    <a:pt x="0" y="2429255"/>
                  </a:lnTo>
                  <a:lnTo>
                    <a:pt x="0" y="85343"/>
                  </a:lnTo>
                  <a:lnTo>
                    <a:pt x="10088" y="45071"/>
                  </a:lnTo>
                  <a:lnTo>
                    <a:pt x="37920" y="14369"/>
                  </a:lnTo>
                  <a:lnTo>
                    <a:pt x="76936" y="406"/>
                  </a:lnTo>
                  <a:lnTo>
                    <a:pt x="85343" y="0"/>
                  </a:lnTo>
                  <a:lnTo>
                    <a:pt x="11344655" y="0"/>
                  </a:lnTo>
                  <a:lnTo>
                    <a:pt x="11384925" y="10088"/>
                  </a:lnTo>
                  <a:lnTo>
                    <a:pt x="11415628" y="37919"/>
                  </a:lnTo>
                  <a:lnTo>
                    <a:pt x="11429592" y="76936"/>
                  </a:lnTo>
                  <a:lnTo>
                    <a:pt x="11429999" y="85343"/>
                  </a:lnTo>
                  <a:lnTo>
                    <a:pt x="11429999" y="2429255"/>
                  </a:lnTo>
                  <a:lnTo>
                    <a:pt x="11419909" y="2469527"/>
                  </a:lnTo>
                  <a:lnTo>
                    <a:pt x="11392077" y="2500229"/>
                  </a:lnTo>
                  <a:lnTo>
                    <a:pt x="11353062" y="2514193"/>
                  </a:lnTo>
                  <a:lnTo>
                    <a:pt x="11344655" y="2514599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90999" y="1933574"/>
              <a:ext cx="3810000" cy="1876425"/>
            </a:xfrm>
            <a:custGeom>
              <a:avLst/>
              <a:gdLst/>
              <a:ahLst/>
              <a:cxnLst/>
              <a:rect l="l" t="t" r="r" b="b"/>
              <a:pathLst>
                <a:path w="3810000" h="1876425">
                  <a:moveTo>
                    <a:pt x="3730258" y="1876424"/>
                  </a:moveTo>
                  <a:lnTo>
                    <a:pt x="79740" y="1876424"/>
                  </a:lnTo>
                  <a:lnTo>
                    <a:pt x="74190" y="1875877"/>
                  </a:lnTo>
                  <a:lnTo>
                    <a:pt x="33269" y="1858928"/>
                  </a:lnTo>
                  <a:lnTo>
                    <a:pt x="8640" y="1828917"/>
                  </a:lnTo>
                  <a:lnTo>
                    <a:pt x="0" y="1796684"/>
                  </a:lnTo>
                  <a:lnTo>
                    <a:pt x="0" y="1791080"/>
                  </a:lnTo>
                  <a:lnTo>
                    <a:pt x="0" y="79740"/>
                  </a:lnTo>
                  <a:lnTo>
                    <a:pt x="11269" y="42588"/>
                  </a:lnTo>
                  <a:lnTo>
                    <a:pt x="42588" y="11269"/>
                  </a:lnTo>
                  <a:lnTo>
                    <a:pt x="79740" y="0"/>
                  </a:lnTo>
                  <a:lnTo>
                    <a:pt x="3730258" y="0"/>
                  </a:lnTo>
                  <a:lnTo>
                    <a:pt x="3767409" y="11269"/>
                  </a:lnTo>
                  <a:lnTo>
                    <a:pt x="3798729" y="42588"/>
                  </a:lnTo>
                  <a:lnTo>
                    <a:pt x="3809999" y="79740"/>
                  </a:lnTo>
                  <a:lnTo>
                    <a:pt x="3809999" y="1796684"/>
                  </a:lnTo>
                  <a:lnTo>
                    <a:pt x="3798729" y="1833835"/>
                  </a:lnTo>
                  <a:lnTo>
                    <a:pt x="3767410" y="1865154"/>
                  </a:lnTo>
                  <a:lnTo>
                    <a:pt x="3735808" y="1875877"/>
                  </a:lnTo>
                  <a:lnTo>
                    <a:pt x="3730258" y="1876424"/>
                  </a:lnTo>
                  <a:close/>
                </a:path>
              </a:pathLst>
            </a:custGeom>
            <a:solidFill>
              <a:srgbClr val="00008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383742" y="3136772"/>
            <a:ext cx="3397885" cy="1603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5065"/>
              </a:lnSpc>
              <a:spcBef>
                <a:spcPts val="135"/>
              </a:spcBef>
            </a:pPr>
            <a:r>
              <a:rPr sz="4500" spc="-545" dirty="0">
                <a:solidFill>
                  <a:srgbClr val="000080"/>
                </a:solidFill>
                <a:latin typeface="Arial MT"/>
                <a:cs typeface="Arial MT"/>
              </a:rPr>
              <a:t></a:t>
            </a:r>
            <a:endParaRPr sz="4500">
              <a:latin typeface="Arial MT"/>
              <a:cs typeface="Arial MT"/>
            </a:endParaRPr>
          </a:p>
          <a:p>
            <a:pPr algn="ctr">
              <a:lnSpc>
                <a:spcPts val="1465"/>
              </a:lnSpc>
            </a:pPr>
            <a:r>
              <a:rPr sz="15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500" b="1" spc="11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15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5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5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5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Trường</a:t>
            </a:r>
            <a:r>
              <a:rPr sz="15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học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5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5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minh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20000"/>
              </a:lnSpc>
              <a:spcBef>
                <a:spcPts val="230"/>
              </a:spcBef>
            </a:pP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Nền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cốt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lõi,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xử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liệu,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1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chức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tương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14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1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1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hóa.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3395" y="6479540"/>
            <a:ext cx="10941050" cy="16751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12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Tối</a:t>
            </a:r>
            <a:r>
              <a:rPr sz="24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ưu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7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hóa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quy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7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trình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8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2400" b="1" spc="13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9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80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14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tự</a:t>
            </a:r>
            <a:r>
              <a:rPr sz="2400" b="1" spc="13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45" dirty="0">
                <a:solidFill>
                  <a:srgbClr val="000080"/>
                </a:solidFill>
                <a:latin typeface="Arial" panose="020B0604020202020204"/>
                <a:cs typeface="Arial" panose="020B0604020202020204"/>
              </a:rPr>
              <a:t>động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1000"/>
              </a:lnSpc>
              <a:spcBef>
                <a:spcPts val="775"/>
              </a:spcBef>
            </a:pPr>
            <a:r>
              <a:rPr sz="160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Hệ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không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chỉ là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cụ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tương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3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mà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còn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là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cơ </a:t>
            </a:r>
            <a:r>
              <a:rPr sz="1600" spc="114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động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các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phức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tạp,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giảm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thiểu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đáng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kể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sức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thủ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và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cao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chính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xác.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áp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dụng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các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phần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4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mềm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biệt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như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thi,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phần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4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mềm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chấm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thi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trắc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nghiệm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đã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đang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được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đẩy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mạnh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giáo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dục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THPT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(ví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dụ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Kỳ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thi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THPT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2025),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minh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chứng</a:t>
            </a:r>
            <a:r>
              <a:rPr sz="160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rõ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ràng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cho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quả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vượt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trội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4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lý </a:t>
            </a:r>
            <a:r>
              <a:rPr sz="160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chính </a:t>
            </a:r>
            <a:r>
              <a:rPr sz="160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60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vụ.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52476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6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6.</a:t>
            </a:r>
            <a:r>
              <a:rPr sz="3000" b="1" spc="2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Chức</a:t>
            </a:r>
            <a:r>
              <a:rPr sz="3000" b="1" spc="22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3000" b="1" spc="2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6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3000" b="1" spc="22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Admin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3695" y="1052195"/>
            <a:ext cx="3694430" cy="6083936"/>
            <a:chOff x="353567" y="1048512"/>
            <a:chExt cx="3694429" cy="4953988"/>
          </a:xfrm>
        </p:grpSpPr>
        <p:sp>
          <p:nvSpPr>
            <p:cNvPr id="4" name="object 4"/>
            <p:cNvSpPr/>
            <p:nvPr/>
          </p:nvSpPr>
          <p:spPr>
            <a:xfrm>
              <a:off x="353567" y="1048512"/>
              <a:ext cx="3694429" cy="4425950"/>
            </a:xfrm>
            <a:custGeom>
              <a:avLst/>
              <a:gdLst/>
              <a:ahLst/>
              <a:cxnLst/>
              <a:rect l="l" t="t" r="r" b="b"/>
              <a:pathLst>
                <a:path w="3694429" h="4425950">
                  <a:moveTo>
                    <a:pt x="3694175" y="4425695"/>
                  </a:moveTo>
                  <a:lnTo>
                    <a:pt x="0" y="4425695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5447" y="27812"/>
                  </a:lnTo>
                  <a:lnTo>
                    <a:pt x="143775" y="28376"/>
                  </a:lnTo>
                  <a:lnTo>
                    <a:pt x="99535" y="41820"/>
                  </a:lnTo>
                  <a:lnTo>
                    <a:pt x="63807" y="71170"/>
                  </a:lnTo>
                  <a:lnTo>
                    <a:pt x="42030" y="111959"/>
                  </a:lnTo>
                  <a:lnTo>
                    <a:pt x="36956" y="146303"/>
                  </a:lnTo>
                  <a:lnTo>
                    <a:pt x="36956" y="4262246"/>
                  </a:lnTo>
                  <a:lnTo>
                    <a:pt x="45976" y="4307590"/>
                  </a:lnTo>
                  <a:lnTo>
                    <a:pt x="71662" y="4346032"/>
                  </a:lnTo>
                  <a:lnTo>
                    <a:pt x="110103" y="4371717"/>
                  </a:lnTo>
                  <a:lnTo>
                    <a:pt x="155447" y="4380737"/>
                  </a:lnTo>
                  <a:lnTo>
                    <a:pt x="3694175" y="4380737"/>
                  </a:lnTo>
                  <a:lnTo>
                    <a:pt x="3694175" y="4425695"/>
                  </a:lnTo>
                  <a:close/>
                </a:path>
                <a:path w="3694429" h="4425950">
                  <a:moveTo>
                    <a:pt x="3694175" y="4380737"/>
                  </a:moveTo>
                  <a:lnTo>
                    <a:pt x="3537965" y="4380737"/>
                  </a:lnTo>
                  <a:lnTo>
                    <a:pt x="3549638" y="4380173"/>
                  </a:lnTo>
                  <a:lnTo>
                    <a:pt x="3561086" y="4378482"/>
                  </a:lnTo>
                  <a:lnTo>
                    <a:pt x="3603807" y="4360786"/>
                  </a:lnTo>
                  <a:lnTo>
                    <a:pt x="3636505" y="4328088"/>
                  </a:lnTo>
                  <a:lnTo>
                    <a:pt x="3654201" y="4285367"/>
                  </a:lnTo>
                  <a:lnTo>
                    <a:pt x="3656456" y="4262246"/>
                  </a:lnTo>
                  <a:lnTo>
                    <a:pt x="3656456" y="146303"/>
                  </a:lnTo>
                  <a:lnTo>
                    <a:pt x="3647436" y="100959"/>
                  </a:lnTo>
                  <a:lnTo>
                    <a:pt x="3621751" y="62518"/>
                  </a:lnTo>
                  <a:lnTo>
                    <a:pt x="3583310" y="36832"/>
                  </a:lnTo>
                  <a:lnTo>
                    <a:pt x="3537965" y="27812"/>
                  </a:lnTo>
                  <a:lnTo>
                    <a:pt x="3694175" y="27812"/>
                  </a:lnTo>
                  <a:lnTo>
                    <a:pt x="3694175" y="438073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5952" y="1071456"/>
              <a:ext cx="3629024" cy="4765066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3513864" y="4362449"/>
                  </a:moveTo>
                  <a:lnTo>
                    <a:pt x="115160" y="4362449"/>
                  </a:lnTo>
                  <a:lnTo>
                    <a:pt x="107145" y="4361659"/>
                  </a:lnTo>
                  <a:lnTo>
                    <a:pt x="68609" y="4349970"/>
                  </a:lnTo>
                  <a:lnTo>
                    <a:pt x="30377" y="4320626"/>
                  </a:lnTo>
                  <a:lnTo>
                    <a:pt x="6285" y="4278885"/>
                  </a:lnTo>
                  <a:lnTo>
                    <a:pt x="0" y="4247288"/>
                  </a:lnTo>
                  <a:lnTo>
                    <a:pt x="0" y="4239196"/>
                  </a:lnTo>
                  <a:lnTo>
                    <a:pt x="0" y="115160"/>
                  </a:lnTo>
                  <a:lnTo>
                    <a:pt x="12479" y="68609"/>
                  </a:lnTo>
                  <a:lnTo>
                    <a:pt x="41822" y="30377"/>
                  </a:lnTo>
                  <a:lnTo>
                    <a:pt x="83563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6" y="41822"/>
                  </a:lnTo>
                  <a:lnTo>
                    <a:pt x="3622739" y="83563"/>
                  </a:lnTo>
                  <a:lnTo>
                    <a:pt x="3629024" y="115160"/>
                  </a:lnTo>
                  <a:lnTo>
                    <a:pt x="3629024" y="4247288"/>
                  </a:lnTo>
                  <a:lnTo>
                    <a:pt x="3616544" y="4293839"/>
                  </a:lnTo>
                  <a:lnTo>
                    <a:pt x="3587201" y="4332071"/>
                  </a:lnTo>
                  <a:lnTo>
                    <a:pt x="3545460" y="4356164"/>
                  </a:lnTo>
                  <a:lnTo>
                    <a:pt x="3521878" y="4361659"/>
                  </a:lnTo>
                  <a:lnTo>
                    <a:pt x="3513864" y="43624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5952" y="1077985"/>
              <a:ext cx="3629024" cy="4924515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0" y="423919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8" y="99207"/>
                  </a:lnTo>
                  <a:lnTo>
                    <a:pt x="3947" y="91270"/>
                  </a:lnTo>
                  <a:lnTo>
                    <a:pt x="6285" y="83563"/>
                  </a:lnTo>
                  <a:lnTo>
                    <a:pt x="9382" y="76086"/>
                  </a:lnTo>
                  <a:lnTo>
                    <a:pt x="12479" y="68609"/>
                  </a:lnTo>
                  <a:lnTo>
                    <a:pt x="16275" y="61506"/>
                  </a:lnTo>
                  <a:lnTo>
                    <a:pt x="20771" y="54777"/>
                  </a:lnTo>
                  <a:lnTo>
                    <a:pt x="25268" y="48048"/>
                  </a:lnTo>
                  <a:lnTo>
                    <a:pt x="30377" y="41822"/>
                  </a:lnTo>
                  <a:lnTo>
                    <a:pt x="36100" y="36100"/>
                  </a:lnTo>
                  <a:lnTo>
                    <a:pt x="41822" y="30377"/>
                  </a:lnTo>
                  <a:lnTo>
                    <a:pt x="76086" y="9381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8" y="789"/>
                  </a:lnTo>
                  <a:lnTo>
                    <a:pt x="3529816" y="2368"/>
                  </a:lnTo>
                  <a:lnTo>
                    <a:pt x="3537753" y="3947"/>
                  </a:lnTo>
                  <a:lnTo>
                    <a:pt x="3574246" y="20771"/>
                  </a:lnTo>
                  <a:lnTo>
                    <a:pt x="3580975" y="25268"/>
                  </a:lnTo>
                  <a:lnTo>
                    <a:pt x="3608252" y="54777"/>
                  </a:lnTo>
                  <a:lnTo>
                    <a:pt x="3625076" y="91270"/>
                  </a:lnTo>
                  <a:lnTo>
                    <a:pt x="3629024" y="115160"/>
                  </a:lnTo>
                  <a:lnTo>
                    <a:pt x="3629024" y="123253"/>
                  </a:lnTo>
                  <a:lnTo>
                    <a:pt x="3629024" y="4239196"/>
                  </a:lnTo>
                  <a:lnTo>
                    <a:pt x="3629024" y="4247288"/>
                  </a:lnTo>
                  <a:lnTo>
                    <a:pt x="3628235" y="4255303"/>
                  </a:lnTo>
                  <a:lnTo>
                    <a:pt x="3616544" y="4293839"/>
                  </a:lnTo>
                  <a:lnTo>
                    <a:pt x="3592924" y="4326349"/>
                  </a:lnTo>
                  <a:lnTo>
                    <a:pt x="3574246" y="4341677"/>
                  </a:lnTo>
                  <a:lnTo>
                    <a:pt x="3567517" y="4346173"/>
                  </a:lnTo>
                  <a:lnTo>
                    <a:pt x="3560414" y="4349970"/>
                  </a:lnTo>
                  <a:lnTo>
                    <a:pt x="3552937" y="4353067"/>
                  </a:lnTo>
                  <a:lnTo>
                    <a:pt x="3545460" y="4356164"/>
                  </a:lnTo>
                  <a:lnTo>
                    <a:pt x="3537753" y="4358502"/>
                  </a:lnTo>
                  <a:lnTo>
                    <a:pt x="3529816" y="4360080"/>
                  </a:lnTo>
                  <a:lnTo>
                    <a:pt x="3521878" y="4361659"/>
                  </a:lnTo>
                  <a:lnTo>
                    <a:pt x="3513864" y="4362449"/>
                  </a:lnTo>
                  <a:lnTo>
                    <a:pt x="3505771" y="4362449"/>
                  </a:lnTo>
                  <a:lnTo>
                    <a:pt x="123253" y="4362449"/>
                  </a:lnTo>
                  <a:lnTo>
                    <a:pt x="115160" y="4362449"/>
                  </a:lnTo>
                  <a:lnTo>
                    <a:pt x="107145" y="4361659"/>
                  </a:lnTo>
                  <a:lnTo>
                    <a:pt x="99207" y="4360080"/>
                  </a:lnTo>
                  <a:lnTo>
                    <a:pt x="91270" y="4358502"/>
                  </a:lnTo>
                  <a:lnTo>
                    <a:pt x="83563" y="4356164"/>
                  </a:lnTo>
                  <a:lnTo>
                    <a:pt x="76086" y="4353067"/>
                  </a:lnTo>
                  <a:lnTo>
                    <a:pt x="68609" y="4349970"/>
                  </a:lnTo>
                  <a:lnTo>
                    <a:pt x="61506" y="4346173"/>
                  </a:lnTo>
                  <a:lnTo>
                    <a:pt x="54777" y="4341677"/>
                  </a:lnTo>
                  <a:lnTo>
                    <a:pt x="48048" y="4337180"/>
                  </a:lnTo>
                  <a:lnTo>
                    <a:pt x="20771" y="4307671"/>
                  </a:lnTo>
                  <a:lnTo>
                    <a:pt x="16275" y="4300941"/>
                  </a:lnTo>
                  <a:lnTo>
                    <a:pt x="12479" y="4293839"/>
                  </a:lnTo>
                  <a:lnTo>
                    <a:pt x="9382" y="4286362"/>
                  </a:lnTo>
                  <a:lnTo>
                    <a:pt x="6285" y="4278885"/>
                  </a:lnTo>
                  <a:lnTo>
                    <a:pt x="3947" y="4271178"/>
                  </a:lnTo>
                  <a:lnTo>
                    <a:pt x="2368" y="4263241"/>
                  </a:lnTo>
                  <a:lnTo>
                    <a:pt x="789" y="4255303"/>
                  </a:lnTo>
                  <a:lnTo>
                    <a:pt x="0" y="4247288"/>
                  </a:lnTo>
                  <a:lnTo>
                    <a:pt x="0" y="423919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9599" y="1877354"/>
              <a:ext cx="2466975" cy="295275"/>
            </a:xfrm>
            <a:custGeom>
              <a:avLst/>
              <a:gdLst/>
              <a:ahLst/>
              <a:cxnLst/>
              <a:rect l="l" t="t" r="r" b="b"/>
              <a:pathLst>
                <a:path w="2466975" h="295275">
                  <a:moveTo>
                    <a:pt x="2319337" y="295274"/>
                  </a:moveTo>
                  <a:lnTo>
                    <a:pt x="147637" y="295274"/>
                  </a:lnTo>
                  <a:lnTo>
                    <a:pt x="140384" y="295097"/>
                  </a:lnTo>
                  <a:lnTo>
                    <a:pt x="97907" y="286648"/>
                  </a:lnTo>
                  <a:lnTo>
                    <a:pt x="59682" y="266216"/>
                  </a:lnTo>
                  <a:lnTo>
                    <a:pt x="29058" y="235592"/>
                  </a:lnTo>
                  <a:lnTo>
                    <a:pt x="8626" y="197366"/>
                  </a:lnTo>
                  <a:lnTo>
                    <a:pt x="177" y="154890"/>
                  </a:lnTo>
                  <a:lnTo>
                    <a:pt x="0" y="147637"/>
                  </a:lnTo>
                  <a:lnTo>
                    <a:pt x="177" y="140384"/>
                  </a:lnTo>
                  <a:lnTo>
                    <a:pt x="8626" y="97907"/>
                  </a:lnTo>
                  <a:lnTo>
                    <a:pt x="29058" y="59682"/>
                  </a:lnTo>
                  <a:lnTo>
                    <a:pt x="59682" y="29058"/>
                  </a:lnTo>
                  <a:lnTo>
                    <a:pt x="97907" y="8626"/>
                  </a:lnTo>
                  <a:lnTo>
                    <a:pt x="140384" y="177"/>
                  </a:lnTo>
                  <a:lnTo>
                    <a:pt x="147637" y="0"/>
                  </a:lnTo>
                  <a:lnTo>
                    <a:pt x="2319337" y="0"/>
                  </a:lnTo>
                  <a:lnTo>
                    <a:pt x="2362194" y="6355"/>
                  </a:lnTo>
                  <a:lnTo>
                    <a:pt x="2401359" y="24881"/>
                  </a:lnTo>
                  <a:lnTo>
                    <a:pt x="2433463" y="53976"/>
                  </a:lnTo>
                  <a:lnTo>
                    <a:pt x="2455735" y="91138"/>
                  </a:lnTo>
                  <a:lnTo>
                    <a:pt x="2466265" y="133166"/>
                  </a:lnTo>
                  <a:lnTo>
                    <a:pt x="2466974" y="147637"/>
                  </a:lnTo>
                  <a:lnTo>
                    <a:pt x="2466797" y="154890"/>
                  </a:lnTo>
                  <a:lnTo>
                    <a:pt x="2458347" y="197367"/>
                  </a:lnTo>
                  <a:lnTo>
                    <a:pt x="2437916" y="235592"/>
                  </a:lnTo>
                  <a:lnTo>
                    <a:pt x="2407292" y="266216"/>
                  </a:lnTo>
                  <a:lnTo>
                    <a:pt x="2369066" y="286648"/>
                  </a:lnTo>
                  <a:lnTo>
                    <a:pt x="2326590" y="295097"/>
                  </a:lnTo>
                  <a:lnTo>
                    <a:pt x="2319337" y="295274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85800" y="1612900"/>
            <a:ext cx="2919730" cy="1128395"/>
          </a:xfrm>
          <a:prstGeom prst="rect">
            <a:avLst/>
          </a:prstGeom>
        </p:spPr>
        <p:txBody>
          <a:bodyPr vert="horz" wrap="square" lIns="0" tIns="14604" rIns="0" bIns="0" rtlCol="0">
            <a:noAutofit/>
          </a:bodyPr>
          <a:lstStyle/>
          <a:p>
            <a:pPr marL="393065">
              <a:lnSpc>
                <a:spcPct val="100000"/>
              </a:lnSpc>
              <a:spcBef>
                <a:spcPts val="115"/>
              </a:spcBef>
            </a:pPr>
            <a:r>
              <a:rPr sz="2000" b="1" spc="22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Nền</a:t>
            </a:r>
            <a:r>
              <a:rPr sz="2000" b="1" spc="14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tảng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300" b="1" spc="11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Admin:</a:t>
            </a:r>
            <a:r>
              <a:rPr sz="1300" b="1" spc="9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Cấu</a:t>
            </a:r>
            <a:r>
              <a:rPr sz="1300" b="1" spc="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114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hình</a:t>
            </a:r>
            <a:r>
              <a:rPr sz="1300" b="1" spc="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15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1300" b="1" spc="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1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thống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109" y="2831947"/>
            <a:ext cx="311086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600" b="1" spc="12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600" b="1" spc="12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6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Tài</a:t>
            </a:r>
            <a:r>
              <a:rPr sz="1600" b="1" spc="12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khoản:</a:t>
            </a:r>
            <a:r>
              <a:rPr sz="1600" b="1" spc="8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Tạo,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sửa,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tài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khoản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người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dùng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quyền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439" y="4046702"/>
            <a:ext cx="3081020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600" b="1" spc="11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Lớp</a:t>
            </a:r>
            <a:r>
              <a:rPr sz="1600" b="1" spc="11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học:</a:t>
            </a:r>
            <a:r>
              <a:rPr sz="1600" b="1" spc="7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Thiết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lập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lớp,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niên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khóa,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gán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 chủ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nhiệm và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bổ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 </a:t>
            </a:r>
            <a:r>
              <a:rPr sz="16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6669" y="5380837"/>
            <a:ext cx="2881630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600" b="1" spc="9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lý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3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Môn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8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học:</a:t>
            </a:r>
            <a:r>
              <a:rPr sz="1600" b="1" spc="6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nghĩa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danh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mục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phụ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trách.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95140" y="1089025"/>
            <a:ext cx="3694430" cy="6092190"/>
            <a:chOff x="4248911" y="1048512"/>
            <a:chExt cx="3694429" cy="4425950"/>
          </a:xfrm>
        </p:grpSpPr>
        <p:sp>
          <p:nvSpPr>
            <p:cNvPr id="13" name="object 13"/>
            <p:cNvSpPr/>
            <p:nvPr/>
          </p:nvSpPr>
          <p:spPr>
            <a:xfrm>
              <a:off x="4248911" y="1048512"/>
              <a:ext cx="3694429" cy="4425950"/>
            </a:xfrm>
            <a:custGeom>
              <a:avLst/>
              <a:gdLst/>
              <a:ahLst/>
              <a:cxnLst/>
              <a:rect l="l" t="t" r="r" b="b"/>
              <a:pathLst>
                <a:path w="3694429" h="4425950">
                  <a:moveTo>
                    <a:pt x="3694175" y="4425695"/>
                  </a:moveTo>
                  <a:lnTo>
                    <a:pt x="0" y="4425695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5828" y="27812"/>
                  </a:lnTo>
                  <a:lnTo>
                    <a:pt x="144156" y="28376"/>
                  </a:lnTo>
                  <a:lnTo>
                    <a:pt x="99915" y="41820"/>
                  </a:lnTo>
                  <a:lnTo>
                    <a:pt x="64187" y="71170"/>
                  </a:lnTo>
                  <a:lnTo>
                    <a:pt x="42411" y="111959"/>
                  </a:lnTo>
                  <a:lnTo>
                    <a:pt x="37337" y="146303"/>
                  </a:lnTo>
                  <a:lnTo>
                    <a:pt x="37337" y="4262246"/>
                  </a:lnTo>
                  <a:lnTo>
                    <a:pt x="46357" y="4307590"/>
                  </a:lnTo>
                  <a:lnTo>
                    <a:pt x="72042" y="4346032"/>
                  </a:lnTo>
                  <a:lnTo>
                    <a:pt x="110483" y="4371717"/>
                  </a:lnTo>
                  <a:lnTo>
                    <a:pt x="155828" y="4380737"/>
                  </a:lnTo>
                  <a:lnTo>
                    <a:pt x="3694175" y="4380737"/>
                  </a:lnTo>
                  <a:lnTo>
                    <a:pt x="3694175" y="4425695"/>
                  </a:lnTo>
                  <a:close/>
                </a:path>
                <a:path w="3694429" h="4425950">
                  <a:moveTo>
                    <a:pt x="3694175" y="4380737"/>
                  </a:moveTo>
                  <a:lnTo>
                    <a:pt x="3538346" y="4380737"/>
                  </a:lnTo>
                  <a:lnTo>
                    <a:pt x="3550019" y="4380173"/>
                  </a:lnTo>
                  <a:lnTo>
                    <a:pt x="3561467" y="4378482"/>
                  </a:lnTo>
                  <a:lnTo>
                    <a:pt x="3604188" y="4360786"/>
                  </a:lnTo>
                  <a:lnTo>
                    <a:pt x="3636885" y="4328088"/>
                  </a:lnTo>
                  <a:lnTo>
                    <a:pt x="3654582" y="4285367"/>
                  </a:lnTo>
                  <a:lnTo>
                    <a:pt x="3656837" y="4262246"/>
                  </a:lnTo>
                  <a:lnTo>
                    <a:pt x="3656837" y="146303"/>
                  </a:lnTo>
                  <a:lnTo>
                    <a:pt x="3647817" y="100959"/>
                  </a:lnTo>
                  <a:lnTo>
                    <a:pt x="3622131" y="62518"/>
                  </a:lnTo>
                  <a:lnTo>
                    <a:pt x="3583690" y="36832"/>
                  </a:lnTo>
                  <a:lnTo>
                    <a:pt x="3538346" y="27812"/>
                  </a:lnTo>
                  <a:lnTo>
                    <a:pt x="3694175" y="27812"/>
                  </a:lnTo>
                  <a:lnTo>
                    <a:pt x="3694175" y="438073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81486" y="1071562"/>
              <a:ext cx="3629025" cy="4362450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3513864" y="4362449"/>
                  </a:moveTo>
                  <a:lnTo>
                    <a:pt x="115160" y="4362449"/>
                  </a:lnTo>
                  <a:lnTo>
                    <a:pt x="107145" y="4361659"/>
                  </a:lnTo>
                  <a:lnTo>
                    <a:pt x="68609" y="4349970"/>
                  </a:lnTo>
                  <a:lnTo>
                    <a:pt x="30377" y="4320626"/>
                  </a:lnTo>
                  <a:lnTo>
                    <a:pt x="6284" y="4278885"/>
                  </a:lnTo>
                  <a:lnTo>
                    <a:pt x="0" y="4247288"/>
                  </a:lnTo>
                  <a:lnTo>
                    <a:pt x="0" y="4239196"/>
                  </a:lnTo>
                  <a:lnTo>
                    <a:pt x="0" y="115160"/>
                  </a:lnTo>
                  <a:lnTo>
                    <a:pt x="12478" y="68609"/>
                  </a:lnTo>
                  <a:lnTo>
                    <a:pt x="41822" y="30377"/>
                  </a:lnTo>
                  <a:lnTo>
                    <a:pt x="83562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7" y="41822"/>
                  </a:lnTo>
                  <a:lnTo>
                    <a:pt x="3622739" y="83563"/>
                  </a:lnTo>
                  <a:lnTo>
                    <a:pt x="3629024" y="115160"/>
                  </a:lnTo>
                  <a:lnTo>
                    <a:pt x="3629024" y="4247288"/>
                  </a:lnTo>
                  <a:lnTo>
                    <a:pt x="3616545" y="4293839"/>
                  </a:lnTo>
                  <a:lnTo>
                    <a:pt x="3587201" y="4332071"/>
                  </a:lnTo>
                  <a:lnTo>
                    <a:pt x="3545460" y="4356164"/>
                  </a:lnTo>
                  <a:lnTo>
                    <a:pt x="3521879" y="4361659"/>
                  </a:lnTo>
                  <a:lnTo>
                    <a:pt x="3513864" y="43624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81486" y="1071562"/>
              <a:ext cx="3629025" cy="4362450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0" y="423919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8" y="99207"/>
                  </a:lnTo>
                  <a:lnTo>
                    <a:pt x="3946" y="91270"/>
                  </a:lnTo>
                  <a:lnTo>
                    <a:pt x="6284" y="83563"/>
                  </a:lnTo>
                  <a:lnTo>
                    <a:pt x="9381" y="76086"/>
                  </a:lnTo>
                  <a:lnTo>
                    <a:pt x="12478" y="68609"/>
                  </a:lnTo>
                  <a:lnTo>
                    <a:pt x="16275" y="61506"/>
                  </a:lnTo>
                  <a:lnTo>
                    <a:pt x="20771" y="54777"/>
                  </a:lnTo>
                  <a:lnTo>
                    <a:pt x="25267" y="48048"/>
                  </a:lnTo>
                  <a:lnTo>
                    <a:pt x="30377" y="41822"/>
                  </a:lnTo>
                  <a:lnTo>
                    <a:pt x="36099" y="36100"/>
                  </a:lnTo>
                  <a:lnTo>
                    <a:pt x="41822" y="30377"/>
                  </a:lnTo>
                  <a:lnTo>
                    <a:pt x="76085" y="9381"/>
                  </a:lnTo>
                  <a:lnTo>
                    <a:pt x="99207" y="2368"/>
                  </a:lnTo>
                  <a:lnTo>
                    <a:pt x="107145" y="789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9" y="789"/>
                  </a:lnTo>
                  <a:lnTo>
                    <a:pt x="3560414" y="12479"/>
                  </a:lnTo>
                  <a:lnTo>
                    <a:pt x="3574246" y="20771"/>
                  </a:lnTo>
                  <a:lnTo>
                    <a:pt x="3580976" y="25268"/>
                  </a:lnTo>
                  <a:lnTo>
                    <a:pt x="3587201" y="30377"/>
                  </a:lnTo>
                  <a:lnTo>
                    <a:pt x="3592924" y="36100"/>
                  </a:lnTo>
                  <a:lnTo>
                    <a:pt x="3598647" y="41822"/>
                  </a:lnTo>
                  <a:lnTo>
                    <a:pt x="3603757" y="48048"/>
                  </a:lnTo>
                  <a:lnTo>
                    <a:pt x="3608252" y="54777"/>
                  </a:lnTo>
                  <a:lnTo>
                    <a:pt x="3612748" y="61506"/>
                  </a:lnTo>
                  <a:lnTo>
                    <a:pt x="3616545" y="68609"/>
                  </a:lnTo>
                  <a:lnTo>
                    <a:pt x="3619642" y="76086"/>
                  </a:lnTo>
                  <a:lnTo>
                    <a:pt x="3622739" y="83563"/>
                  </a:lnTo>
                  <a:lnTo>
                    <a:pt x="3625077" y="91270"/>
                  </a:lnTo>
                  <a:lnTo>
                    <a:pt x="3626655" y="99207"/>
                  </a:lnTo>
                  <a:lnTo>
                    <a:pt x="3628234" y="107145"/>
                  </a:lnTo>
                  <a:lnTo>
                    <a:pt x="3629024" y="115160"/>
                  </a:lnTo>
                  <a:lnTo>
                    <a:pt x="3629024" y="123253"/>
                  </a:lnTo>
                  <a:lnTo>
                    <a:pt x="3629024" y="4239196"/>
                  </a:lnTo>
                  <a:lnTo>
                    <a:pt x="3629024" y="4247288"/>
                  </a:lnTo>
                  <a:lnTo>
                    <a:pt x="3628234" y="4255303"/>
                  </a:lnTo>
                  <a:lnTo>
                    <a:pt x="3626655" y="4263241"/>
                  </a:lnTo>
                  <a:lnTo>
                    <a:pt x="3625077" y="4271178"/>
                  </a:lnTo>
                  <a:lnTo>
                    <a:pt x="3622739" y="4278885"/>
                  </a:lnTo>
                  <a:lnTo>
                    <a:pt x="3619642" y="4286362"/>
                  </a:lnTo>
                  <a:lnTo>
                    <a:pt x="3616545" y="4293839"/>
                  </a:lnTo>
                  <a:lnTo>
                    <a:pt x="3612748" y="4300941"/>
                  </a:lnTo>
                  <a:lnTo>
                    <a:pt x="3608252" y="4307671"/>
                  </a:lnTo>
                  <a:lnTo>
                    <a:pt x="3603757" y="4314400"/>
                  </a:lnTo>
                  <a:lnTo>
                    <a:pt x="3574246" y="4341677"/>
                  </a:lnTo>
                  <a:lnTo>
                    <a:pt x="3567517" y="4346173"/>
                  </a:lnTo>
                  <a:lnTo>
                    <a:pt x="3560414" y="4349970"/>
                  </a:lnTo>
                  <a:lnTo>
                    <a:pt x="3552937" y="4353067"/>
                  </a:lnTo>
                  <a:lnTo>
                    <a:pt x="3545460" y="4356164"/>
                  </a:lnTo>
                  <a:lnTo>
                    <a:pt x="3537753" y="4358502"/>
                  </a:lnTo>
                  <a:lnTo>
                    <a:pt x="3529816" y="4360080"/>
                  </a:lnTo>
                  <a:lnTo>
                    <a:pt x="3521879" y="4361659"/>
                  </a:lnTo>
                  <a:lnTo>
                    <a:pt x="3513864" y="4362449"/>
                  </a:lnTo>
                  <a:lnTo>
                    <a:pt x="3505771" y="4362449"/>
                  </a:lnTo>
                  <a:lnTo>
                    <a:pt x="123253" y="4362449"/>
                  </a:lnTo>
                  <a:lnTo>
                    <a:pt x="115160" y="4362449"/>
                  </a:lnTo>
                  <a:lnTo>
                    <a:pt x="107145" y="4361659"/>
                  </a:lnTo>
                  <a:lnTo>
                    <a:pt x="99208" y="4360080"/>
                  </a:lnTo>
                  <a:lnTo>
                    <a:pt x="91270" y="4358502"/>
                  </a:lnTo>
                  <a:lnTo>
                    <a:pt x="83563" y="4356164"/>
                  </a:lnTo>
                  <a:lnTo>
                    <a:pt x="76086" y="4353067"/>
                  </a:lnTo>
                  <a:lnTo>
                    <a:pt x="68609" y="4349970"/>
                  </a:lnTo>
                  <a:lnTo>
                    <a:pt x="61506" y="4346173"/>
                  </a:lnTo>
                  <a:lnTo>
                    <a:pt x="54777" y="4341677"/>
                  </a:lnTo>
                  <a:lnTo>
                    <a:pt x="48047" y="4337180"/>
                  </a:lnTo>
                  <a:lnTo>
                    <a:pt x="20771" y="4307671"/>
                  </a:lnTo>
                  <a:lnTo>
                    <a:pt x="16275" y="4300941"/>
                  </a:lnTo>
                  <a:lnTo>
                    <a:pt x="12478" y="4293839"/>
                  </a:lnTo>
                  <a:lnTo>
                    <a:pt x="9381" y="4286362"/>
                  </a:lnTo>
                  <a:lnTo>
                    <a:pt x="6284" y="4278885"/>
                  </a:lnTo>
                  <a:lnTo>
                    <a:pt x="3946" y="4271178"/>
                  </a:lnTo>
                  <a:lnTo>
                    <a:pt x="2368" y="4263241"/>
                  </a:lnTo>
                  <a:lnTo>
                    <a:pt x="789" y="4255303"/>
                  </a:lnTo>
                  <a:lnTo>
                    <a:pt x="0" y="4247288"/>
                  </a:lnTo>
                  <a:lnTo>
                    <a:pt x="0" y="423919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5709" y="1130169"/>
            <a:ext cx="698627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5"/>
              </a:spcBef>
              <a:tabLst>
                <a:tab pos="3945890" algn="l"/>
              </a:tabLst>
            </a:pPr>
            <a:r>
              <a:rPr sz="5250" b="0" spc="-735" baseline="-33000" dirty="0">
                <a:solidFill>
                  <a:srgbClr val="1D40AF"/>
                </a:solidFill>
                <a:latin typeface="Arial MT"/>
                <a:cs typeface="Arial MT"/>
              </a:rPr>
              <a:t></a:t>
            </a:r>
            <a:r>
              <a:rPr sz="5250" b="0" spc="15" baseline="-33000" dirty="0">
                <a:solidFill>
                  <a:srgbClr val="1D40AF"/>
                </a:solidFill>
                <a:latin typeface="Arial MT"/>
                <a:cs typeface="Arial MT"/>
              </a:rPr>
              <a:t> </a:t>
            </a:r>
            <a:r>
              <a:rPr sz="2000" spc="200" dirty="0">
                <a:solidFill>
                  <a:srgbClr val="1D40AF"/>
                </a:solidFill>
              </a:rPr>
              <a:t>Quản</a:t>
            </a:r>
            <a:r>
              <a:rPr sz="2000" spc="145" dirty="0">
                <a:solidFill>
                  <a:srgbClr val="1D40AF"/>
                </a:solidFill>
              </a:rPr>
              <a:t> </a:t>
            </a:r>
            <a:r>
              <a:rPr sz="2000" spc="165" dirty="0">
                <a:solidFill>
                  <a:srgbClr val="1D40AF"/>
                </a:solidFill>
              </a:rPr>
              <a:t>lý</a:t>
            </a:r>
            <a:r>
              <a:rPr sz="2000" spc="150" dirty="0">
                <a:solidFill>
                  <a:srgbClr val="1D40AF"/>
                </a:solidFill>
              </a:rPr>
              <a:t> </a:t>
            </a:r>
            <a:r>
              <a:rPr sz="2000" spc="90" dirty="0">
                <a:solidFill>
                  <a:srgbClr val="1D40AF"/>
                </a:solidFill>
              </a:rPr>
              <a:t>Dữ</a:t>
            </a:r>
            <a:r>
              <a:rPr sz="2000" spc="145" dirty="0">
                <a:solidFill>
                  <a:srgbClr val="1D40AF"/>
                </a:solidFill>
              </a:rPr>
              <a:t> </a:t>
            </a:r>
            <a:r>
              <a:rPr sz="2000" spc="155" dirty="0">
                <a:solidFill>
                  <a:srgbClr val="1D40AF"/>
                </a:solidFill>
              </a:rPr>
              <a:t>liệu</a:t>
            </a:r>
            <a:r>
              <a:rPr sz="2000" dirty="0">
                <a:solidFill>
                  <a:srgbClr val="1D40AF"/>
                </a:solidFill>
              </a:rPr>
              <a:t>	</a:t>
            </a:r>
            <a:r>
              <a:rPr sz="5250" b="0" spc="-735" baseline="-33000" dirty="0">
                <a:solidFill>
                  <a:srgbClr val="0D9487"/>
                </a:solidFill>
                <a:latin typeface="Arial MT"/>
                <a:cs typeface="Arial MT"/>
              </a:rPr>
              <a:t></a:t>
            </a:r>
            <a:r>
              <a:rPr sz="5250" b="0" spc="15" baseline="-33000" dirty="0">
                <a:solidFill>
                  <a:srgbClr val="0D9487"/>
                </a:solidFill>
                <a:latin typeface="Arial MT"/>
                <a:cs typeface="Arial MT"/>
              </a:rPr>
              <a:t> </a:t>
            </a:r>
            <a:r>
              <a:rPr sz="2000" spc="200" dirty="0">
                <a:solidFill>
                  <a:srgbClr val="0E756E"/>
                </a:solidFill>
              </a:rPr>
              <a:t>Quản</a:t>
            </a:r>
            <a:r>
              <a:rPr sz="2000" spc="150" dirty="0">
                <a:solidFill>
                  <a:srgbClr val="0E756E"/>
                </a:solidFill>
              </a:rPr>
              <a:t> </a:t>
            </a:r>
            <a:r>
              <a:rPr sz="2000" spc="165" dirty="0">
                <a:solidFill>
                  <a:srgbClr val="0E756E"/>
                </a:solidFill>
              </a:rPr>
              <a:t>lý</a:t>
            </a:r>
            <a:r>
              <a:rPr sz="2000" spc="150" dirty="0">
                <a:solidFill>
                  <a:srgbClr val="0E756E"/>
                </a:solidFill>
              </a:rPr>
              <a:t> Học</a:t>
            </a:r>
            <a:r>
              <a:rPr sz="2000" spc="145" dirty="0">
                <a:solidFill>
                  <a:srgbClr val="0E756E"/>
                </a:solidFill>
              </a:rPr>
              <a:t> </a:t>
            </a:r>
            <a:r>
              <a:rPr sz="2000" spc="200" dirty="0">
                <a:solidFill>
                  <a:srgbClr val="0E756E"/>
                </a:solidFill>
              </a:rPr>
              <a:t>vụ</a:t>
            </a:r>
            <a:r>
              <a:rPr sz="2000" spc="150" dirty="0">
                <a:solidFill>
                  <a:srgbClr val="0E756E"/>
                </a:solidFill>
              </a:rPr>
              <a:t> </a:t>
            </a:r>
            <a:r>
              <a:rPr sz="2000" spc="250" dirty="0">
                <a:solidFill>
                  <a:srgbClr val="0E756E"/>
                </a:solidFill>
              </a:rPr>
              <a:t>&amp;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424" y="2143124"/>
            <a:ext cx="2314575" cy="295275"/>
          </a:xfrm>
          <a:custGeom>
            <a:avLst/>
            <a:gdLst/>
            <a:ahLst/>
            <a:cxnLst/>
            <a:rect l="l" t="t" r="r" b="b"/>
            <a:pathLst>
              <a:path w="2314575" h="295275">
                <a:moveTo>
                  <a:pt x="216693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2" y="266216"/>
                </a:lnTo>
                <a:lnTo>
                  <a:pt x="29057" y="235592"/>
                </a:lnTo>
                <a:lnTo>
                  <a:pt x="8625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5" y="97907"/>
                </a:lnTo>
                <a:lnTo>
                  <a:pt x="29057" y="59682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2166937" y="0"/>
                </a:lnTo>
                <a:lnTo>
                  <a:pt x="2209794" y="6355"/>
                </a:lnTo>
                <a:lnTo>
                  <a:pt x="2248959" y="24881"/>
                </a:lnTo>
                <a:lnTo>
                  <a:pt x="2281063" y="53976"/>
                </a:lnTo>
                <a:lnTo>
                  <a:pt x="2303335" y="91138"/>
                </a:lnTo>
                <a:lnTo>
                  <a:pt x="2313865" y="133166"/>
                </a:lnTo>
                <a:lnTo>
                  <a:pt x="2314574" y="147637"/>
                </a:lnTo>
                <a:lnTo>
                  <a:pt x="2314397" y="154890"/>
                </a:lnTo>
                <a:lnTo>
                  <a:pt x="2305948" y="197367"/>
                </a:lnTo>
                <a:lnTo>
                  <a:pt x="2285515" y="235592"/>
                </a:lnTo>
                <a:lnTo>
                  <a:pt x="2254891" y="266216"/>
                </a:lnTo>
                <a:lnTo>
                  <a:pt x="2216666" y="286648"/>
                </a:lnTo>
                <a:lnTo>
                  <a:pt x="2174190" y="295097"/>
                </a:lnTo>
                <a:lnTo>
                  <a:pt x="2166937" y="295274"/>
                </a:lnTo>
                <a:close/>
              </a:path>
            </a:pathLst>
          </a:custGeom>
          <a:solidFill>
            <a:srgbClr val="CCFA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57080" y="1655317"/>
            <a:ext cx="2090420" cy="721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115"/>
              </a:spcBef>
            </a:pPr>
            <a:r>
              <a:rPr sz="200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Lịch</a:t>
            </a:r>
            <a:r>
              <a:rPr sz="2000" b="1" spc="16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8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trình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150" b="1" spc="11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Admin:</a:t>
            </a:r>
            <a:r>
              <a:rPr sz="1150" b="1" spc="9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4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Vận</a:t>
            </a:r>
            <a:r>
              <a:rPr sz="1150" b="1" spc="10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3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hành</a:t>
            </a:r>
            <a:r>
              <a:rPr sz="1150" b="1" spc="9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0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Học vụ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34167" y="2803372"/>
            <a:ext cx="300418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spc="14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Xét</a:t>
            </a:r>
            <a:r>
              <a:rPr sz="1600" b="1" spc="9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4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duyệt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lên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lớp:</a:t>
            </a:r>
            <a:r>
              <a:rPr sz="1600" b="1" spc="6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Thực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hiện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xét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duyệt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dựa 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hạnh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96067" y="4432147"/>
            <a:ext cx="304228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spc="10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Tạo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Thời</a:t>
            </a:r>
            <a:r>
              <a:rPr sz="1600" b="1" spc="10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1600" b="1" spc="10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1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biểu:</a:t>
            </a:r>
            <a:r>
              <a:rPr sz="1600" b="1" spc="6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Xây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dựng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nhật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lịch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học,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tối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ưu hóa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tránh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xung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đột.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44510" y="1048385"/>
            <a:ext cx="3694430" cy="6133465"/>
            <a:chOff x="8144255" y="1048512"/>
            <a:chExt cx="3694429" cy="4425950"/>
          </a:xfrm>
        </p:grpSpPr>
        <p:sp>
          <p:nvSpPr>
            <p:cNvPr id="22" name="object 22"/>
            <p:cNvSpPr/>
            <p:nvPr/>
          </p:nvSpPr>
          <p:spPr>
            <a:xfrm>
              <a:off x="8144255" y="1048512"/>
              <a:ext cx="3694429" cy="4425950"/>
            </a:xfrm>
            <a:custGeom>
              <a:avLst/>
              <a:gdLst/>
              <a:ahLst/>
              <a:cxnLst/>
              <a:rect l="l" t="t" r="r" b="b"/>
              <a:pathLst>
                <a:path w="3694429" h="4425950">
                  <a:moveTo>
                    <a:pt x="3694175" y="4425695"/>
                  </a:moveTo>
                  <a:lnTo>
                    <a:pt x="0" y="4425695"/>
                  </a:lnTo>
                  <a:lnTo>
                    <a:pt x="0" y="0"/>
                  </a:lnTo>
                  <a:lnTo>
                    <a:pt x="3694175" y="0"/>
                  </a:lnTo>
                  <a:lnTo>
                    <a:pt x="3694175" y="27812"/>
                  </a:lnTo>
                  <a:lnTo>
                    <a:pt x="156209" y="27812"/>
                  </a:lnTo>
                  <a:lnTo>
                    <a:pt x="144537" y="28376"/>
                  </a:lnTo>
                  <a:lnTo>
                    <a:pt x="100295" y="41820"/>
                  </a:lnTo>
                  <a:lnTo>
                    <a:pt x="64568" y="71170"/>
                  </a:lnTo>
                  <a:lnTo>
                    <a:pt x="42791" y="111959"/>
                  </a:lnTo>
                  <a:lnTo>
                    <a:pt x="37718" y="146303"/>
                  </a:lnTo>
                  <a:lnTo>
                    <a:pt x="37718" y="4262246"/>
                  </a:lnTo>
                  <a:lnTo>
                    <a:pt x="46737" y="4307590"/>
                  </a:lnTo>
                  <a:lnTo>
                    <a:pt x="72423" y="4346032"/>
                  </a:lnTo>
                  <a:lnTo>
                    <a:pt x="110864" y="4371717"/>
                  </a:lnTo>
                  <a:lnTo>
                    <a:pt x="156209" y="4380737"/>
                  </a:lnTo>
                  <a:lnTo>
                    <a:pt x="3694175" y="4380737"/>
                  </a:lnTo>
                  <a:lnTo>
                    <a:pt x="3694175" y="4425695"/>
                  </a:lnTo>
                  <a:close/>
                </a:path>
                <a:path w="3694429" h="4425950">
                  <a:moveTo>
                    <a:pt x="3694175" y="4380737"/>
                  </a:moveTo>
                  <a:lnTo>
                    <a:pt x="3538727" y="4380737"/>
                  </a:lnTo>
                  <a:lnTo>
                    <a:pt x="3550400" y="4380173"/>
                  </a:lnTo>
                  <a:lnTo>
                    <a:pt x="3561847" y="4378482"/>
                  </a:lnTo>
                  <a:lnTo>
                    <a:pt x="3604569" y="4360786"/>
                  </a:lnTo>
                  <a:lnTo>
                    <a:pt x="3637267" y="4328088"/>
                  </a:lnTo>
                  <a:lnTo>
                    <a:pt x="3654963" y="4285367"/>
                  </a:lnTo>
                  <a:lnTo>
                    <a:pt x="3657218" y="4262246"/>
                  </a:lnTo>
                  <a:lnTo>
                    <a:pt x="3657218" y="146303"/>
                  </a:lnTo>
                  <a:lnTo>
                    <a:pt x="3648197" y="100959"/>
                  </a:lnTo>
                  <a:lnTo>
                    <a:pt x="3622512" y="62518"/>
                  </a:lnTo>
                  <a:lnTo>
                    <a:pt x="3584070" y="36832"/>
                  </a:lnTo>
                  <a:lnTo>
                    <a:pt x="3538727" y="27812"/>
                  </a:lnTo>
                  <a:lnTo>
                    <a:pt x="3694175" y="27812"/>
                  </a:lnTo>
                  <a:lnTo>
                    <a:pt x="3694175" y="4380737"/>
                  </a:lnTo>
                  <a:close/>
                </a:path>
              </a:pathLst>
            </a:custGeom>
            <a:solidFill>
              <a:srgbClr val="00000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77211" y="1071562"/>
              <a:ext cx="3629025" cy="4362450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3513864" y="4362449"/>
                  </a:moveTo>
                  <a:lnTo>
                    <a:pt x="115160" y="4362449"/>
                  </a:lnTo>
                  <a:lnTo>
                    <a:pt x="107144" y="4361659"/>
                  </a:lnTo>
                  <a:lnTo>
                    <a:pt x="68608" y="4349970"/>
                  </a:lnTo>
                  <a:lnTo>
                    <a:pt x="30376" y="4320626"/>
                  </a:lnTo>
                  <a:lnTo>
                    <a:pt x="6283" y="4278885"/>
                  </a:lnTo>
                  <a:lnTo>
                    <a:pt x="0" y="4247288"/>
                  </a:lnTo>
                  <a:lnTo>
                    <a:pt x="0" y="4239196"/>
                  </a:lnTo>
                  <a:lnTo>
                    <a:pt x="0" y="115160"/>
                  </a:lnTo>
                  <a:lnTo>
                    <a:pt x="12478" y="68609"/>
                  </a:lnTo>
                  <a:lnTo>
                    <a:pt x="41821" y="30377"/>
                  </a:lnTo>
                  <a:lnTo>
                    <a:pt x="83561" y="6285"/>
                  </a:lnTo>
                  <a:lnTo>
                    <a:pt x="115160" y="0"/>
                  </a:lnTo>
                  <a:lnTo>
                    <a:pt x="3513864" y="0"/>
                  </a:lnTo>
                  <a:lnTo>
                    <a:pt x="3560414" y="12479"/>
                  </a:lnTo>
                  <a:lnTo>
                    <a:pt x="3598645" y="41822"/>
                  </a:lnTo>
                  <a:lnTo>
                    <a:pt x="3622739" y="83563"/>
                  </a:lnTo>
                  <a:lnTo>
                    <a:pt x="3629023" y="115160"/>
                  </a:lnTo>
                  <a:lnTo>
                    <a:pt x="3629023" y="4247288"/>
                  </a:lnTo>
                  <a:lnTo>
                    <a:pt x="3616544" y="4293839"/>
                  </a:lnTo>
                  <a:lnTo>
                    <a:pt x="3587200" y="4332071"/>
                  </a:lnTo>
                  <a:lnTo>
                    <a:pt x="3545460" y="4356164"/>
                  </a:lnTo>
                  <a:lnTo>
                    <a:pt x="3521878" y="4361659"/>
                  </a:lnTo>
                  <a:lnTo>
                    <a:pt x="3513864" y="4362449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77211" y="1071562"/>
              <a:ext cx="3629025" cy="4362450"/>
            </a:xfrm>
            <a:custGeom>
              <a:avLst/>
              <a:gdLst/>
              <a:ahLst/>
              <a:cxnLst/>
              <a:rect l="l" t="t" r="r" b="b"/>
              <a:pathLst>
                <a:path w="3629025" h="4362450">
                  <a:moveTo>
                    <a:pt x="0" y="4239196"/>
                  </a:moveTo>
                  <a:lnTo>
                    <a:pt x="0" y="123253"/>
                  </a:lnTo>
                  <a:lnTo>
                    <a:pt x="0" y="115160"/>
                  </a:lnTo>
                  <a:lnTo>
                    <a:pt x="789" y="107145"/>
                  </a:lnTo>
                  <a:lnTo>
                    <a:pt x="2367" y="99207"/>
                  </a:lnTo>
                  <a:lnTo>
                    <a:pt x="3946" y="91270"/>
                  </a:lnTo>
                  <a:lnTo>
                    <a:pt x="6284" y="83563"/>
                  </a:lnTo>
                  <a:lnTo>
                    <a:pt x="9381" y="76086"/>
                  </a:lnTo>
                  <a:lnTo>
                    <a:pt x="12478" y="68609"/>
                  </a:lnTo>
                  <a:lnTo>
                    <a:pt x="16274" y="61506"/>
                  </a:lnTo>
                  <a:lnTo>
                    <a:pt x="20771" y="54777"/>
                  </a:lnTo>
                  <a:lnTo>
                    <a:pt x="25267" y="48048"/>
                  </a:lnTo>
                  <a:lnTo>
                    <a:pt x="30376" y="41822"/>
                  </a:lnTo>
                  <a:lnTo>
                    <a:pt x="36099" y="36100"/>
                  </a:lnTo>
                  <a:lnTo>
                    <a:pt x="41821" y="30377"/>
                  </a:lnTo>
                  <a:lnTo>
                    <a:pt x="76084" y="9381"/>
                  </a:lnTo>
                  <a:lnTo>
                    <a:pt x="115160" y="0"/>
                  </a:lnTo>
                  <a:lnTo>
                    <a:pt x="123253" y="0"/>
                  </a:lnTo>
                  <a:lnTo>
                    <a:pt x="3505771" y="0"/>
                  </a:lnTo>
                  <a:lnTo>
                    <a:pt x="3513864" y="0"/>
                  </a:lnTo>
                  <a:lnTo>
                    <a:pt x="3521878" y="789"/>
                  </a:lnTo>
                  <a:lnTo>
                    <a:pt x="3529815" y="2368"/>
                  </a:lnTo>
                  <a:lnTo>
                    <a:pt x="3537753" y="3947"/>
                  </a:lnTo>
                  <a:lnTo>
                    <a:pt x="3574245" y="20771"/>
                  </a:lnTo>
                  <a:lnTo>
                    <a:pt x="3603754" y="48048"/>
                  </a:lnTo>
                  <a:lnTo>
                    <a:pt x="3619641" y="76086"/>
                  </a:lnTo>
                  <a:lnTo>
                    <a:pt x="3622739" y="83563"/>
                  </a:lnTo>
                  <a:lnTo>
                    <a:pt x="3625077" y="91270"/>
                  </a:lnTo>
                  <a:lnTo>
                    <a:pt x="3626655" y="99207"/>
                  </a:lnTo>
                  <a:lnTo>
                    <a:pt x="3628234" y="107145"/>
                  </a:lnTo>
                  <a:lnTo>
                    <a:pt x="3629023" y="115160"/>
                  </a:lnTo>
                  <a:lnTo>
                    <a:pt x="3629024" y="123253"/>
                  </a:lnTo>
                  <a:lnTo>
                    <a:pt x="3629024" y="4239196"/>
                  </a:lnTo>
                  <a:lnTo>
                    <a:pt x="3629023" y="4247288"/>
                  </a:lnTo>
                  <a:lnTo>
                    <a:pt x="3628234" y="4255303"/>
                  </a:lnTo>
                  <a:lnTo>
                    <a:pt x="3626655" y="4263241"/>
                  </a:lnTo>
                  <a:lnTo>
                    <a:pt x="3625077" y="4271178"/>
                  </a:lnTo>
                  <a:lnTo>
                    <a:pt x="3622739" y="4278885"/>
                  </a:lnTo>
                  <a:lnTo>
                    <a:pt x="3619641" y="4286362"/>
                  </a:lnTo>
                  <a:lnTo>
                    <a:pt x="3616544" y="4293839"/>
                  </a:lnTo>
                  <a:lnTo>
                    <a:pt x="3592923" y="4326349"/>
                  </a:lnTo>
                  <a:lnTo>
                    <a:pt x="3574245" y="4341677"/>
                  </a:lnTo>
                  <a:lnTo>
                    <a:pt x="3567516" y="4346173"/>
                  </a:lnTo>
                  <a:lnTo>
                    <a:pt x="3560414" y="4349970"/>
                  </a:lnTo>
                  <a:lnTo>
                    <a:pt x="3552937" y="4353067"/>
                  </a:lnTo>
                  <a:lnTo>
                    <a:pt x="3545460" y="4356164"/>
                  </a:lnTo>
                  <a:lnTo>
                    <a:pt x="3537753" y="4358502"/>
                  </a:lnTo>
                  <a:lnTo>
                    <a:pt x="3529815" y="4360080"/>
                  </a:lnTo>
                  <a:lnTo>
                    <a:pt x="3521878" y="4361659"/>
                  </a:lnTo>
                  <a:lnTo>
                    <a:pt x="3513864" y="4362449"/>
                  </a:lnTo>
                  <a:lnTo>
                    <a:pt x="3505771" y="4362449"/>
                  </a:lnTo>
                  <a:lnTo>
                    <a:pt x="123253" y="4362449"/>
                  </a:lnTo>
                  <a:lnTo>
                    <a:pt x="115160" y="4362449"/>
                  </a:lnTo>
                  <a:lnTo>
                    <a:pt x="107144" y="4361659"/>
                  </a:lnTo>
                  <a:lnTo>
                    <a:pt x="99207" y="4360080"/>
                  </a:lnTo>
                  <a:lnTo>
                    <a:pt x="91269" y="4358502"/>
                  </a:lnTo>
                  <a:lnTo>
                    <a:pt x="83562" y="4356164"/>
                  </a:lnTo>
                  <a:lnTo>
                    <a:pt x="76085" y="4353067"/>
                  </a:lnTo>
                  <a:lnTo>
                    <a:pt x="68608" y="4349970"/>
                  </a:lnTo>
                  <a:lnTo>
                    <a:pt x="61506" y="4346173"/>
                  </a:lnTo>
                  <a:lnTo>
                    <a:pt x="54776" y="4341677"/>
                  </a:lnTo>
                  <a:lnTo>
                    <a:pt x="48047" y="4337180"/>
                  </a:lnTo>
                  <a:lnTo>
                    <a:pt x="41821" y="4332071"/>
                  </a:lnTo>
                  <a:lnTo>
                    <a:pt x="36099" y="4326349"/>
                  </a:lnTo>
                  <a:lnTo>
                    <a:pt x="30376" y="4320626"/>
                  </a:lnTo>
                  <a:lnTo>
                    <a:pt x="9380" y="4286362"/>
                  </a:lnTo>
                  <a:lnTo>
                    <a:pt x="2367" y="4263241"/>
                  </a:lnTo>
                  <a:lnTo>
                    <a:pt x="789" y="4255303"/>
                  </a:lnTo>
                  <a:lnTo>
                    <a:pt x="0" y="4247288"/>
                  </a:lnTo>
                  <a:lnTo>
                    <a:pt x="0" y="4239196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8805366" y="1321943"/>
            <a:ext cx="253809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155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2000" b="1" spc="145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55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cáo</a:t>
            </a:r>
            <a:r>
              <a:rPr sz="2000" b="1" spc="15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30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2000" b="1" spc="15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Truyền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98966" y="1479296"/>
            <a:ext cx="13036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135" baseline="8000" dirty="0">
                <a:solidFill>
                  <a:srgbClr val="4581B4"/>
                </a:solidFill>
                <a:latin typeface="Arial MT"/>
                <a:cs typeface="Arial MT"/>
              </a:rPr>
              <a:t></a:t>
            </a:r>
            <a:r>
              <a:rPr sz="2000" b="1" spc="9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thông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439149" y="2143124"/>
            <a:ext cx="2762250" cy="295275"/>
          </a:xfrm>
          <a:custGeom>
            <a:avLst/>
            <a:gdLst/>
            <a:ahLst/>
            <a:cxnLst/>
            <a:rect l="l" t="t" r="r" b="b"/>
            <a:pathLst>
              <a:path w="2762250" h="295275">
                <a:moveTo>
                  <a:pt x="2614612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6" y="286648"/>
                </a:lnTo>
                <a:lnTo>
                  <a:pt x="59681" y="266216"/>
                </a:lnTo>
                <a:lnTo>
                  <a:pt x="29057" y="235592"/>
                </a:lnTo>
                <a:lnTo>
                  <a:pt x="8625" y="197366"/>
                </a:lnTo>
                <a:lnTo>
                  <a:pt x="176" y="154890"/>
                </a:lnTo>
                <a:lnTo>
                  <a:pt x="0" y="147637"/>
                </a:lnTo>
                <a:lnTo>
                  <a:pt x="176" y="140384"/>
                </a:lnTo>
                <a:lnTo>
                  <a:pt x="8625" y="97907"/>
                </a:lnTo>
                <a:lnTo>
                  <a:pt x="29057" y="59682"/>
                </a:lnTo>
                <a:lnTo>
                  <a:pt x="59681" y="29058"/>
                </a:lnTo>
                <a:lnTo>
                  <a:pt x="97906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2614612" y="0"/>
                </a:lnTo>
                <a:lnTo>
                  <a:pt x="2657468" y="6355"/>
                </a:lnTo>
                <a:lnTo>
                  <a:pt x="2696632" y="24881"/>
                </a:lnTo>
                <a:lnTo>
                  <a:pt x="2728738" y="53976"/>
                </a:lnTo>
                <a:lnTo>
                  <a:pt x="2751010" y="91138"/>
                </a:lnTo>
                <a:lnTo>
                  <a:pt x="2761540" y="133166"/>
                </a:lnTo>
                <a:lnTo>
                  <a:pt x="2762249" y="147637"/>
                </a:lnTo>
                <a:lnTo>
                  <a:pt x="2762072" y="154890"/>
                </a:lnTo>
                <a:lnTo>
                  <a:pt x="2753622" y="197367"/>
                </a:lnTo>
                <a:lnTo>
                  <a:pt x="2733190" y="235592"/>
                </a:lnTo>
                <a:lnTo>
                  <a:pt x="2702566" y="266216"/>
                </a:lnTo>
                <a:lnTo>
                  <a:pt x="2664340" y="286648"/>
                </a:lnTo>
                <a:lnTo>
                  <a:pt x="2621865" y="295097"/>
                </a:lnTo>
                <a:lnTo>
                  <a:pt x="2614612" y="295274"/>
                </a:lnTo>
                <a:close/>
              </a:path>
            </a:pathLst>
          </a:custGeom>
          <a:solidFill>
            <a:srgbClr val="DF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552358" y="2171573"/>
            <a:ext cx="2535555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1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Admin:</a:t>
            </a:r>
            <a:r>
              <a:rPr sz="1150" b="1" spc="95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4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Giám</a:t>
            </a:r>
            <a:r>
              <a:rPr sz="1150" b="1" spc="10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2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sát</a:t>
            </a:r>
            <a:r>
              <a:rPr sz="1150" b="1" spc="10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95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150" b="1" spc="10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50" b="1" spc="114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150" b="1" spc="100" dirty="0">
                <a:solidFill>
                  <a:srgbClr val="4581B4"/>
                </a:solidFill>
                <a:latin typeface="Arial" panose="020B0604020202020204"/>
                <a:cs typeface="Arial" panose="020B0604020202020204"/>
              </a:rPr>
              <a:t> báo</a:t>
            </a:r>
            <a:endParaRPr sz="11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2636" y="2831947"/>
            <a:ext cx="303847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1600" b="1" spc="14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Xuất</a:t>
            </a: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cáo</a:t>
            </a:r>
            <a:r>
              <a:rPr sz="1600" b="1" spc="114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1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kê:</a:t>
            </a:r>
            <a:r>
              <a:rPr sz="1600" b="1" spc="7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Tạo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cáo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lực,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cần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hiệu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suất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giảng </a:t>
            </a:r>
            <a:r>
              <a:rPr sz="1600" spc="-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dạy.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52636" y="4355947"/>
            <a:ext cx="277939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600" b="1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Gửi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báo</a:t>
            </a:r>
            <a:r>
              <a:rPr sz="1600" b="1" spc="12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65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Toàn</a:t>
            </a:r>
            <a:r>
              <a:rPr sz="1600" b="1" spc="12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70" dirty="0">
                <a:solidFill>
                  <a:srgbClr val="1F2937"/>
                </a:solidFill>
                <a:latin typeface="Arial" panose="020B0604020202020204"/>
                <a:cs typeface="Arial" panose="020B0604020202020204"/>
              </a:rPr>
              <a:t>trường: </a:t>
            </a:r>
            <a:r>
              <a:rPr sz="16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Soạn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gửi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6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 </a:t>
            </a:r>
            <a:r>
              <a:rPr sz="16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trọng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thể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nhà</a:t>
            </a:r>
            <a:r>
              <a:rPr sz="16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trường.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7408545"/>
            <a:ext cx="11430000" cy="3089275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385185" y="7818120"/>
            <a:ext cx="5574665" cy="207645"/>
          </a:xfrm>
          <a:prstGeom prst="rect">
            <a:avLst/>
          </a:prstGeom>
        </p:spPr>
        <p:txBody>
          <a:bodyPr vert="horz" wrap="square" lIns="0" tIns="14604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b="1" spc="1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Admin: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Trung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8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tâm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Điều</a:t>
            </a:r>
            <a:r>
              <a:rPr sz="2000" b="1" spc="1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hành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Hệ</a:t>
            </a:r>
            <a:r>
              <a:rPr sz="20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thống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400" y="8580120"/>
            <a:ext cx="9308465" cy="1606550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12700" marR="5080">
              <a:lnSpc>
                <a:spcPct val="135000"/>
              </a:lnSpc>
              <a:spcBef>
                <a:spcPts val="90"/>
              </a:spcBef>
            </a:pPr>
            <a:r>
              <a:rPr sz="16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Vai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trò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Admin </a:t>
            </a:r>
            <a:r>
              <a:rPr sz="1600" spc="6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là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trung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2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tâm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hệ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thống,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đảm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bảo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dữ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được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chặt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chẽ,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diễn </a:t>
            </a:r>
            <a:r>
              <a:rPr sz="1600" spc="5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ra</a:t>
            </a:r>
            <a:r>
              <a:rPr sz="1600" spc="5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trơn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tru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được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truyền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đạt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quả.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cấu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hình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ban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đầu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vận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hàng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ngày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phân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tích, 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Admin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đóng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vai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trò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chốt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trong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duy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trì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tính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vẹn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suất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bộ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nền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tảng</a:t>
            </a:r>
            <a:r>
              <a:rPr sz="1600" spc="7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8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trường </a:t>
            </a:r>
            <a:r>
              <a:rPr sz="1600" spc="40" dirty="0">
                <a:solidFill>
                  <a:srgbClr val="1D3A8A"/>
                </a:solidFill>
                <a:latin typeface="Microsoft Sans Serif" panose="020B0604020202020204"/>
                <a:cs typeface="Microsoft Sans Serif" panose="020B0604020202020204"/>
              </a:rPr>
              <a:t>học.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299" y="317627"/>
            <a:ext cx="588962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3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7.</a:t>
            </a:r>
            <a:r>
              <a:rPr sz="3000" b="1" spc="2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1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Chức</a:t>
            </a:r>
            <a:r>
              <a:rPr sz="3000" b="1" spc="2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3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năng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của</a:t>
            </a:r>
            <a:r>
              <a:rPr sz="3000" b="1" spc="2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29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Giáo</a:t>
            </a:r>
            <a:r>
              <a:rPr sz="3000" b="1" spc="2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spc="2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viên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>
            <p:custDataLst>
              <p:tags r:id="rId1"/>
            </p:custDataLst>
          </p:nvPr>
        </p:nvGrpSpPr>
        <p:grpSpPr>
          <a:xfrm>
            <a:off x="307963" y="1033164"/>
            <a:ext cx="3711575" cy="6538595"/>
            <a:chOff x="307835" y="1033283"/>
            <a:chExt cx="3785870" cy="4038600"/>
          </a:xfrm>
        </p:grpSpPr>
        <p:sp>
          <p:nvSpPr>
            <p:cNvPr id="4" name="object 4"/>
            <p:cNvSpPr/>
            <p:nvPr>
              <p:custDataLst>
                <p:tags r:id="rId2"/>
              </p:custDataLst>
            </p:nvPr>
          </p:nvSpPr>
          <p:spPr>
            <a:xfrm>
              <a:off x="307835" y="1033283"/>
              <a:ext cx="3785870" cy="4038600"/>
            </a:xfrm>
            <a:custGeom>
              <a:avLst/>
              <a:gdLst/>
              <a:ahLst/>
              <a:cxnLst/>
              <a:rect l="l" t="t" r="r" b="b"/>
              <a:pathLst>
                <a:path w="3785870" h="4038600">
                  <a:moveTo>
                    <a:pt x="3785616" y="0"/>
                  </a:moveTo>
                  <a:lnTo>
                    <a:pt x="3702177" y="0"/>
                  </a:lnTo>
                  <a:lnTo>
                    <a:pt x="3702177" y="118872"/>
                  </a:lnTo>
                  <a:lnTo>
                    <a:pt x="3702177" y="3843909"/>
                  </a:lnTo>
                  <a:lnTo>
                    <a:pt x="3689413" y="3886035"/>
                  </a:lnTo>
                  <a:lnTo>
                    <a:pt x="3655377" y="3913949"/>
                  </a:lnTo>
                  <a:lnTo>
                    <a:pt x="3626358" y="3919728"/>
                  </a:lnTo>
                  <a:lnTo>
                    <a:pt x="158496" y="3919728"/>
                  </a:lnTo>
                  <a:lnTo>
                    <a:pt x="116370" y="3906951"/>
                  </a:lnTo>
                  <a:lnTo>
                    <a:pt x="88455" y="3872915"/>
                  </a:lnTo>
                  <a:lnTo>
                    <a:pt x="82677" y="3843909"/>
                  </a:lnTo>
                  <a:lnTo>
                    <a:pt x="82677" y="118872"/>
                  </a:lnTo>
                  <a:lnTo>
                    <a:pt x="95453" y="76733"/>
                  </a:lnTo>
                  <a:lnTo>
                    <a:pt x="129489" y="48818"/>
                  </a:lnTo>
                  <a:lnTo>
                    <a:pt x="158496" y="43053"/>
                  </a:lnTo>
                  <a:lnTo>
                    <a:pt x="3626358" y="43053"/>
                  </a:lnTo>
                  <a:lnTo>
                    <a:pt x="3668496" y="55816"/>
                  </a:lnTo>
                  <a:lnTo>
                    <a:pt x="3696411" y="89852"/>
                  </a:lnTo>
                  <a:lnTo>
                    <a:pt x="3702177" y="118872"/>
                  </a:lnTo>
                  <a:lnTo>
                    <a:pt x="3702177" y="0"/>
                  </a:lnTo>
                  <a:lnTo>
                    <a:pt x="0" y="0"/>
                  </a:lnTo>
                  <a:lnTo>
                    <a:pt x="0" y="4038600"/>
                  </a:lnTo>
                  <a:lnTo>
                    <a:pt x="3785616" y="4038600"/>
                  </a:lnTo>
                  <a:lnTo>
                    <a:pt x="3785616" y="391972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>
              <p:custDataLst>
                <p:tags r:id="rId3"/>
              </p:custDataLst>
            </p:nvPr>
          </p:nvSpPr>
          <p:spPr>
            <a:xfrm>
              <a:off x="385572" y="1071708"/>
              <a:ext cx="3629124" cy="3736989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53734" y="3886199"/>
                  </a:moveTo>
                  <a:lnTo>
                    <a:pt x="75290" y="3886199"/>
                  </a:lnTo>
                  <a:lnTo>
                    <a:pt x="70050" y="3885682"/>
                  </a:lnTo>
                  <a:lnTo>
                    <a:pt x="31413" y="3869679"/>
                  </a:lnTo>
                  <a:lnTo>
                    <a:pt x="4109" y="3831565"/>
                  </a:lnTo>
                  <a:lnTo>
                    <a:pt x="0" y="3810908"/>
                  </a:lnTo>
                  <a:lnTo>
                    <a:pt x="0" y="3805618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4" y="0"/>
                  </a:lnTo>
                  <a:lnTo>
                    <a:pt x="3597610" y="16519"/>
                  </a:lnTo>
                  <a:lnTo>
                    <a:pt x="3624915" y="54632"/>
                  </a:lnTo>
                  <a:lnTo>
                    <a:pt x="3629024" y="75290"/>
                  </a:lnTo>
                  <a:lnTo>
                    <a:pt x="3629024" y="3810908"/>
                  </a:lnTo>
                  <a:lnTo>
                    <a:pt x="3612504" y="3854785"/>
                  </a:lnTo>
                  <a:lnTo>
                    <a:pt x="3574391" y="3882089"/>
                  </a:lnTo>
                  <a:lnTo>
                    <a:pt x="3558974" y="3885682"/>
                  </a:lnTo>
                  <a:lnTo>
                    <a:pt x="3553734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>
              <p:custDataLst>
                <p:tags r:id="rId4"/>
              </p:custDataLst>
            </p:nvPr>
          </p:nvSpPr>
          <p:spPr>
            <a:xfrm>
              <a:off x="385762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805618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6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9" y="54632"/>
                  </a:lnTo>
                  <a:lnTo>
                    <a:pt x="6133" y="49744"/>
                  </a:lnTo>
                  <a:lnTo>
                    <a:pt x="8158" y="44855"/>
                  </a:lnTo>
                  <a:lnTo>
                    <a:pt x="10640" y="40212"/>
                  </a:lnTo>
                  <a:lnTo>
                    <a:pt x="13580" y="35812"/>
                  </a:lnTo>
                  <a:lnTo>
                    <a:pt x="16519" y="31413"/>
                  </a:lnTo>
                  <a:lnTo>
                    <a:pt x="19860" y="27342"/>
                  </a:lnTo>
                  <a:lnTo>
                    <a:pt x="23601" y="23601"/>
                  </a:lnTo>
                  <a:lnTo>
                    <a:pt x="27343" y="19860"/>
                  </a:lnTo>
                  <a:lnTo>
                    <a:pt x="31413" y="16519"/>
                  </a:lnTo>
                  <a:lnTo>
                    <a:pt x="64860" y="1548"/>
                  </a:lnTo>
                  <a:lnTo>
                    <a:pt x="70050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4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3" y="2580"/>
                  </a:lnTo>
                  <a:lnTo>
                    <a:pt x="3605422" y="23601"/>
                  </a:lnTo>
                  <a:lnTo>
                    <a:pt x="3626443" y="59671"/>
                  </a:lnTo>
                  <a:lnTo>
                    <a:pt x="3629024" y="75290"/>
                  </a:lnTo>
                  <a:lnTo>
                    <a:pt x="3629024" y="80581"/>
                  </a:lnTo>
                  <a:lnTo>
                    <a:pt x="3629024" y="3805618"/>
                  </a:lnTo>
                  <a:lnTo>
                    <a:pt x="3629024" y="3810908"/>
                  </a:lnTo>
                  <a:lnTo>
                    <a:pt x="3628508" y="3816148"/>
                  </a:lnTo>
                  <a:lnTo>
                    <a:pt x="3612504" y="3854785"/>
                  </a:lnTo>
                  <a:lnTo>
                    <a:pt x="3579280" y="3880064"/>
                  </a:lnTo>
                  <a:lnTo>
                    <a:pt x="3548443" y="3886199"/>
                  </a:lnTo>
                  <a:lnTo>
                    <a:pt x="80581" y="3886199"/>
                  </a:lnTo>
                  <a:lnTo>
                    <a:pt x="40212" y="3875558"/>
                  </a:lnTo>
                  <a:lnTo>
                    <a:pt x="13580" y="3850386"/>
                  </a:lnTo>
                  <a:lnTo>
                    <a:pt x="10640" y="3845987"/>
                  </a:lnTo>
                  <a:lnTo>
                    <a:pt x="8158" y="3841343"/>
                  </a:lnTo>
                  <a:lnTo>
                    <a:pt x="6133" y="3836454"/>
                  </a:lnTo>
                  <a:lnTo>
                    <a:pt x="4109" y="3831565"/>
                  </a:lnTo>
                  <a:lnTo>
                    <a:pt x="2580" y="3826527"/>
                  </a:lnTo>
                  <a:lnTo>
                    <a:pt x="1548" y="3821337"/>
                  </a:lnTo>
                  <a:lnTo>
                    <a:pt x="516" y="3816148"/>
                  </a:lnTo>
                  <a:lnTo>
                    <a:pt x="0" y="3810908"/>
                  </a:lnTo>
                  <a:lnTo>
                    <a:pt x="0" y="3805618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08330" y="1092200"/>
            <a:ext cx="3093085" cy="91186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250" spc="-735" baseline="-33000" dirty="0">
                <a:solidFill>
                  <a:srgbClr val="1D3A8A"/>
                </a:solidFill>
                <a:latin typeface="Arial MT"/>
                <a:cs typeface="Arial MT"/>
              </a:rPr>
              <a:t></a:t>
            </a:r>
            <a:r>
              <a:rPr sz="5250" spc="30" baseline="-33000" dirty="0">
                <a:solidFill>
                  <a:srgbClr val="1D3A8A"/>
                </a:solidFill>
                <a:latin typeface="Arial MT"/>
                <a:cs typeface="Arial MT"/>
              </a:rPr>
              <a:t> </a:t>
            </a:r>
            <a:r>
              <a:rPr sz="1650" b="1" spc="1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0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Đánh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>
            <p:custDataLst>
              <p:tags r:id="rId5"/>
            </p:custDataLst>
          </p:nvPr>
        </p:nvSpPr>
        <p:spPr>
          <a:xfrm>
            <a:off x="647700" y="2057400"/>
            <a:ext cx="2409825" cy="339090"/>
          </a:xfrm>
          <a:custGeom>
            <a:avLst/>
            <a:gdLst/>
            <a:ahLst/>
            <a:cxnLst/>
            <a:rect l="l" t="t" r="r" b="b"/>
            <a:pathLst>
              <a:path w="2457450" h="209550">
                <a:moveTo>
                  <a:pt x="2359554" y="209549"/>
                </a:moveTo>
                <a:lnTo>
                  <a:pt x="97895" y="209549"/>
                </a:lnTo>
                <a:lnTo>
                  <a:pt x="91081" y="208878"/>
                </a:lnTo>
                <a:lnTo>
                  <a:pt x="52285" y="195713"/>
                </a:lnTo>
                <a:lnTo>
                  <a:pt x="21479" y="168704"/>
                </a:lnTo>
                <a:lnTo>
                  <a:pt x="3355" y="131962"/>
                </a:lnTo>
                <a:lnTo>
                  <a:pt x="0" y="111654"/>
                </a:lnTo>
                <a:lnTo>
                  <a:pt x="0" y="104774"/>
                </a:lnTo>
                <a:lnTo>
                  <a:pt x="0" y="97895"/>
                </a:lnTo>
                <a:lnTo>
                  <a:pt x="10608" y="58322"/>
                </a:lnTo>
                <a:lnTo>
                  <a:pt x="35552" y="25822"/>
                </a:lnTo>
                <a:lnTo>
                  <a:pt x="71035" y="5342"/>
                </a:lnTo>
                <a:lnTo>
                  <a:pt x="97895" y="0"/>
                </a:lnTo>
                <a:lnTo>
                  <a:pt x="2359554" y="0"/>
                </a:lnTo>
                <a:lnTo>
                  <a:pt x="2399126" y="10607"/>
                </a:lnTo>
                <a:lnTo>
                  <a:pt x="2431626" y="35552"/>
                </a:lnTo>
                <a:lnTo>
                  <a:pt x="2452106" y="71034"/>
                </a:lnTo>
                <a:lnTo>
                  <a:pt x="2457449" y="97895"/>
                </a:lnTo>
                <a:lnTo>
                  <a:pt x="2457449" y="111654"/>
                </a:lnTo>
                <a:lnTo>
                  <a:pt x="2446841" y="151226"/>
                </a:lnTo>
                <a:lnTo>
                  <a:pt x="2421896" y="183726"/>
                </a:lnTo>
                <a:lnTo>
                  <a:pt x="2386414" y="204207"/>
                </a:lnTo>
                <a:lnTo>
                  <a:pt x="2366367" y="208878"/>
                </a:lnTo>
                <a:lnTo>
                  <a:pt x="2359554" y="209549"/>
                </a:lnTo>
                <a:close/>
              </a:path>
            </a:pathLst>
          </a:custGeom>
          <a:solidFill>
            <a:srgbClr val="CCFA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>
            <p:custDataLst>
              <p:tags r:id="rId6"/>
            </p:custDataLst>
          </p:nvPr>
        </p:nvSpPr>
        <p:spPr>
          <a:xfrm>
            <a:off x="740410" y="1621790"/>
            <a:ext cx="2230120" cy="998855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414655">
              <a:lnSpc>
                <a:spcPct val="100000"/>
              </a:lnSpc>
              <a:spcBef>
                <a:spcPts val="130"/>
              </a:spcBef>
            </a:pPr>
            <a:r>
              <a:rPr sz="1650" b="1" spc="1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giá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00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Giáo </a:t>
            </a:r>
            <a:r>
              <a:rPr sz="1000" b="1" spc="9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100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0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00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giá</a:t>
            </a:r>
            <a:r>
              <a:rPr sz="1000" b="1" spc="8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50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00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Giám</a:t>
            </a:r>
            <a:r>
              <a:rPr sz="1000" b="1" spc="75" dirty="0">
                <a:solidFill>
                  <a:srgbClr val="115D58"/>
                </a:solidFill>
                <a:latin typeface="Arial" panose="020B0604020202020204"/>
                <a:cs typeface="Arial" panose="020B0604020202020204"/>
              </a:rPr>
              <a:t> sát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>
            <p:custDataLst>
              <p:tags r:id="rId7"/>
            </p:custDataLst>
          </p:nvPr>
        </p:nvSpPr>
        <p:spPr>
          <a:xfrm>
            <a:off x="647700" y="2476500"/>
            <a:ext cx="76200" cy="2760345"/>
          </a:xfrm>
          <a:custGeom>
            <a:avLst/>
            <a:gdLst/>
            <a:ahLst/>
            <a:cxnLst/>
            <a:rect l="l" t="t" r="r" b="b"/>
            <a:pathLst>
              <a:path w="47625" h="1704975">
                <a:moveTo>
                  <a:pt x="47625" y="1678000"/>
                </a:moveTo>
                <a:lnTo>
                  <a:pt x="26974" y="1657350"/>
                </a:lnTo>
                <a:lnTo>
                  <a:pt x="20662" y="1657350"/>
                </a:lnTo>
                <a:lnTo>
                  <a:pt x="0" y="1678000"/>
                </a:lnTo>
                <a:lnTo>
                  <a:pt x="0" y="1684312"/>
                </a:lnTo>
                <a:lnTo>
                  <a:pt x="20662" y="1704962"/>
                </a:lnTo>
                <a:lnTo>
                  <a:pt x="26974" y="1704962"/>
                </a:lnTo>
                <a:lnTo>
                  <a:pt x="47625" y="1684312"/>
                </a:lnTo>
                <a:lnTo>
                  <a:pt x="47625" y="1681162"/>
                </a:lnTo>
                <a:lnTo>
                  <a:pt x="47625" y="1678000"/>
                </a:lnTo>
                <a:close/>
              </a:path>
              <a:path w="47625" h="1704975">
                <a:moveTo>
                  <a:pt x="47625" y="954100"/>
                </a:moveTo>
                <a:lnTo>
                  <a:pt x="26974" y="933450"/>
                </a:lnTo>
                <a:lnTo>
                  <a:pt x="20662" y="933450"/>
                </a:lnTo>
                <a:lnTo>
                  <a:pt x="0" y="954100"/>
                </a:lnTo>
                <a:lnTo>
                  <a:pt x="0" y="960412"/>
                </a:lnTo>
                <a:lnTo>
                  <a:pt x="20662" y="981062"/>
                </a:lnTo>
                <a:lnTo>
                  <a:pt x="26974" y="981062"/>
                </a:lnTo>
                <a:lnTo>
                  <a:pt x="47625" y="960412"/>
                </a:lnTo>
                <a:lnTo>
                  <a:pt x="47625" y="957262"/>
                </a:lnTo>
                <a:lnTo>
                  <a:pt x="47625" y="954100"/>
                </a:lnTo>
                <a:close/>
              </a:path>
              <a:path w="47625" h="1704975">
                <a:moveTo>
                  <a:pt x="47625" y="20650"/>
                </a:moveTo>
                <a:lnTo>
                  <a:pt x="26974" y="0"/>
                </a:lnTo>
                <a:lnTo>
                  <a:pt x="20662" y="0"/>
                </a:lnTo>
                <a:lnTo>
                  <a:pt x="0" y="20650"/>
                </a:lnTo>
                <a:lnTo>
                  <a:pt x="0" y="26962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62"/>
                </a:lnTo>
                <a:lnTo>
                  <a:pt x="47625" y="23812"/>
                </a:lnTo>
                <a:lnTo>
                  <a:pt x="47625" y="2065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>
            <p:custDataLst>
              <p:tags r:id="rId8"/>
            </p:custDataLst>
          </p:nvPr>
        </p:nvSpPr>
        <p:spPr>
          <a:xfrm>
            <a:off x="633730" y="2360295"/>
            <a:ext cx="3037205" cy="3783965"/>
          </a:xfrm>
          <a:prstGeom prst="rect">
            <a:avLst/>
          </a:prstGeom>
        </p:spPr>
        <p:txBody>
          <a:bodyPr vert="horz" wrap="square" lIns="0" tIns="8890" rIns="0" bIns="0" rtlCol="0">
            <a:noAutofit/>
          </a:bodyPr>
          <a:lstStyle/>
          <a:p>
            <a:pPr marL="12700" marR="82550" indent="206375">
              <a:lnSpc>
                <a:spcPct val="121000"/>
              </a:lnSpc>
              <a:spcBef>
                <a:spcPts val="70"/>
              </a:spcBef>
            </a:pPr>
            <a:r>
              <a:rPr sz="1500" b="1" spc="14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Nhập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chính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xác:</a:t>
            </a:r>
            <a:r>
              <a:rPr sz="1500" b="1" spc="6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Dễ dàng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nhập,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sửa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đánh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thường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xuyên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tiếp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 indent="206375" algn="just">
              <a:lnSpc>
                <a:spcPct val="122000"/>
              </a:lnSpc>
              <a:spcBef>
                <a:spcPts val="635"/>
              </a:spcBef>
            </a:pP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Theo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dõi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tiến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độ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học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tập:</a:t>
            </a:r>
            <a:r>
              <a:rPr sz="1500" b="1" spc="6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Giao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diện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trực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dõi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sát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sao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tình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hình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cần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từng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89535" indent="206375">
              <a:lnSpc>
                <a:spcPct val="122000"/>
              </a:lnSpc>
              <a:spcBef>
                <a:spcPts val="635"/>
              </a:spcBef>
            </a:pP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tích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tổng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quan:</a:t>
            </a:r>
            <a:r>
              <a:rPr sz="1500" b="1" spc="6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Xem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cáo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kết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xếp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loại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lực,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hạnh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có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đánh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diện.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2" name="object 12"/>
          <p:cNvGrpSpPr/>
          <p:nvPr>
            <p:custDataLst>
              <p:tags r:id="rId9"/>
            </p:custDataLst>
          </p:nvPr>
        </p:nvGrpSpPr>
        <p:grpSpPr>
          <a:xfrm>
            <a:off x="4203065" y="1033145"/>
            <a:ext cx="3711575" cy="6538595"/>
            <a:chOff x="4203191" y="1033271"/>
            <a:chExt cx="3785870" cy="4038600"/>
          </a:xfrm>
        </p:grpSpPr>
        <p:sp>
          <p:nvSpPr>
            <p:cNvPr id="13" name="object 13"/>
            <p:cNvSpPr/>
            <p:nvPr>
              <p:custDataLst>
                <p:tags r:id="rId10"/>
              </p:custDataLst>
            </p:nvPr>
          </p:nvSpPr>
          <p:spPr>
            <a:xfrm>
              <a:off x="4203179" y="1033283"/>
              <a:ext cx="3785870" cy="4038600"/>
            </a:xfrm>
            <a:custGeom>
              <a:avLst/>
              <a:gdLst/>
              <a:ahLst/>
              <a:cxnLst/>
              <a:rect l="l" t="t" r="r" b="b"/>
              <a:pathLst>
                <a:path w="3785870" h="4038600">
                  <a:moveTo>
                    <a:pt x="3785616" y="0"/>
                  </a:moveTo>
                  <a:lnTo>
                    <a:pt x="3702558" y="0"/>
                  </a:lnTo>
                  <a:lnTo>
                    <a:pt x="3702558" y="118872"/>
                  </a:lnTo>
                  <a:lnTo>
                    <a:pt x="3702558" y="3843909"/>
                  </a:lnTo>
                  <a:lnTo>
                    <a:pt x="3689794" y="3886035"/>
                  </a:lnTo>
                  <a:lnTo>
                    <a:pt x="3655758" y="3913949"/>
                  </a:lnTo>
                  <a:lnTo>
                    <a:pt x="3626739" y="3919728"/>
                  </a:lnTo>
                  <a:lnTo>
                    <a:pt x="158877" y="3919728"/>
                  </a:lnTo>
                  <a:lnTo>
                    <a:pt x="116751" y="3906951"/>
                  </a:lnTo>
                  <a:lnTo>
                    <a:pt x="88836" y="3872915"/>
                  </a:lnTo>
                  <a:lnTo>
                    <a:pt x="83058" y="3843909"/>
                  </a:lnTo>
                  <a:lnTo>
                    <a:pt x="83058" y="118872"/>
                  </a:lnTo>
                  <a:lnTo>
                    <a:pt x="95834" y="76733"/>
                  </a:lnTo>
                  <a:lnTo>
                    <a:pt x="129870" y="48818"/>
                  </a:lnTo>
                  <a:lnTo>
                    <a:pt x="158877" y="43053"/>
                  </a:lnTo>
                  <a:lnTo>
                    <a:pt x="3626739" y="43053"/>
                  </a:lnTo>
                  <a:lnTo>
                    <a:pt x="3668877" y="55816"/>
                  </a:lnTo>
                  <a:lnTo>
                    <a:pt x="3696792" y="89852"/>
                  </a:lnTo>
                  <a:lnTo>
                    <a:pt x="3702558" y="118872"/>
                  </a:lnTo>
                  <a:lnTo>
                    <a:pt x="3702558" y="0"/>
                  </a:lnTo>
                  <a:lnTo>
                    <a:pt x="0" y="0"/>
                  </a:lnTo>
                  <a:lnTo>
                    <a:pt x="0" y="4038600"/>
                  </a:lnTo>
                  <a:lnTo>
                    <a:pt x="3785616" y="4038600"/>
                  </a:lnTo>
                  <a:lnTo>
                    <a:pt x="3785616" y="391972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>
              <p:custDataLst>
                <p:tags r:id="rId11"/>
              </p:custDataLst>
            </p:nvPr>
          </p:nvSpPr>
          <p:spPr>
            <a:xfrm>
              <a:off x="4281486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53734" y="3886199"/>
                  </a:moveTo>
                  <a:lnTo>
                    <a:pt x="75290" y="3886199"/>
                  </a:lnTo>
                  <a:lnTo>
                    <a:pt x="70050" y="3885682"/>
                  </a:lnTo>
                  <a:lnTo>
                    <a:pt x="31412" y="3869679"/>
                  </a:lnTo>
                  <a:lnTo>
                    <a:pt x="4108" y="3831565"/>
                  </a:lnTo>
                  <a:lnTo>
                    <a:pt x="0" y="3810908"/>
                  </a:lnTo>
                  <a:lnTo>
                    <a:pt x="0" y="3805618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4" y="0"/>
                  </a:lnTo>
                  <a:lnTo>
                    <a:pt x="3597610" y="16519"/>
                  </a:lnTo>
                  <a:lnTo>
                    <a:pt x="3624914" y="54632"/>
                  </a:lnTo>
                  <a:lnTo>
                    <a:pt x="3629024" y="75290"/>
                  </a:lnTo>
                  <a:lnTo>
                    <a:pt x="3629024" y="3810908"/>
                  </a:lnTo>
                  <a:lnTo>
                    <a:pt x="3612504" y="3854785"/>
                  </a:lnTo>
                  <a:lnTo>
                    <a:pt x="3574391" y="3882089"/>
                  </a:lnTo>
                  <a:lnTo>
                    <a:pt x="3558974" y="3885682"/>
                  </a:lnTo>
                  <a:lnTo>
                    <a:pt x="3553734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>
              <p:custDataLst>
                <p:tags r:id="rId12"/>
              </p:custDataLst>
            </p:nvPr>
          </p:nvSpPr>
          <p:spPr>
            <a:xfrm>
              <a:off x="4281486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805618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5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8" y="54632"/>
                  </a:lnTo>
                  <a:lnTo>
                    <a:pt x="23601" y="23601"/>
                  </a:lnTo>
                  <a:lnTo>
                    <a:pt x="27342" y="19860"/>
                  </a:lnTo>
                  <a:lnTo>
                    <a:pt x="64860" y="1548"/>
                  </a:lnTo>
                  <a:lnTo>
                    <a:pt x="70050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4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3" y="2580"/>
                  </a:lnTo>
                  <a:lnTo>
                    <a:pt x="3593210" y="13580"/>
                  </a:lnTo>
                  <a:lnTo>
                    <a:pt x="3597610" y="16519"/>
                  </a:lnTo>
                  <a:lnTo>
                    <a:pt x="3622889" y="49744"/>
                  </a:lnTo>
                  <a:lnTo>
                    <a:pt x="3629024" y="80581"/>
                  </a:lnTo>
                  <a:lnTo>
                    <a:pt x="3629024" y="3805618"/>
                  </a:lnTo>
                  <a:lnTo>
                    <a:pt x="3618383" y="3845987"/>
                  </a:lnTo>
                  <a:lnTo>
                    <a:pt x="3615443" y="3850386"/>
                  </a:lnTo>
                  <a:lnTo>
                    <a:pt x="3612504" y="3854785"/>
                  </a:lnTo>
                  <a:lnTo>
                    <a:pt x="3593210" y="3872618"/>
                  </a:lnTo>
                  <a:lnTo>
                    <a:pt x="3588811" y="3875557"/>
                  </a:lnTo>
                  <a:lnTo>
                    <a:pt x="3548443" y="3886199"/>
                  </a:lnTo>
                  <a:lnTo>
                    <a:pt x="80581" y="3886199"/>
                  </a:lnTo>
                  <a:lnTo>
                    <a:pt x="40211" y="3875558"/>
                  </a:lnTo>
                  <a:lnTo>
                    <a:pt x="13579" y="3850386"/>
                  </a:lnTo>
                  <a:lnTo>
                    <a:pt x="10640" y="3845987"/>
                  </a:lnTo>
                  <a:lnTo>
                    <a:pt x="8158" y="3841343"/>
                  </a:lnTo>
                  <a:lnTo>
                    <a:pt x="6133" y="3836454"/>
                  </a:lnTo>
                  <a:lnTo>
                    <a:pt x="4108" y="3831565"/>
                  </a:lnTo>
                  <a:lnTo>
                    <a:pt x="2580" y="3826527"/>
                  </a:lnTo>
                  <a:lnTo>
                    <a:pt x="1548" y="3821337"/>
                  </a:lnTo>
                  <a:lnTo>
                    <a:pt x="516" y="3816148"/>
                  </a:lnTo>
                  <a:lnTo>
                    <a:pt x="0" y="3810908"/>
                  </a:lnTo>
                  <a:lnTo>
                    <a:pt x="0" y="3805618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503420" y="1108075"/>
            <a:ext cx="2558415" cy="88074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100" spc="-615" baseline="-34000" dirty="0">
                <a:solidFill>
                  <a:srgbClr val="1D3A8A"/>
                </a:solidFill>
                <a:latin typeface="Arial MT"/>
                <a:cs typeface="Arial MT"/>
              </a:rPr>
              <a:t></a:t>
            </a:r>
            <a:r>
              <a:rPr sz="5100" spc="67" baseline="-34000" dirty="0">
                <a:solidFill>
                  <a:srgbClr val="1D3A8A"/>
                </a:solidFill>
                <a:latin typeface="Arial MT"/>
                <a:cs typeface="Arial MT"/>
              </a:rPr>
              <a:t> 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Giao </a:t>
            </a:r>
            <a:r>
              <a:rPr sz="1650" b="1" spc="1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tiếp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7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Phân</a:t>
            </a:r>
            <a:endParaRPr sz="1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>
            <p:custDataLst>
              <p:tags r:id="rId13"/>
            </p:custDataLst>
          </p:nvPr>
        </p:nvSpPr>
        <p:spPr>
          <a:xfrm>
            <a:off x="4543425" y="2057400"/>
            <a:ext cx="2540000" cy="339090"/>
          </a:xfrm>
          <a:custGeom>
            <a:avLst/>
            <a:gdLst/>
            <a:ahLst/>
            <a:cxnLst/>
            <a:rect l="l" t="t" r="r" b="b"/>
            <a:pathLst>
              <a:path w="2590800" h="209550">
                <a:moveTo>
                  <a:pt x="2492904" y="209549"/>
                </a:moveTo>
                <a:lnTo>
                  <a:pt x="97895" y="209549"/>
                </a:lnTo>
                <a:lnTo>
                  <a:pt x="91081" y="208878"/>
                </a:lnTo>
                <a:lnTo>
                  <a:pt x="52284" y="195713"/>
                </a:lnTo>
                <a:lnTo>
                  <a:pt x="21479" y="168704"/>
                </a:lnTo>
                <a:lnTo>
                  <a:pt x="3354" y="131962"/>
                </a:lnTo>
                <a:lnTo>
                  <a:pt x="0" y="111654"/>
                </a:lnTo>
                <a:lnTo>
                  <a:pt x="0" y="104774"/>
                </a:lnTo>
                <a:lnTo>
                  <a:pt x="0" y="97895"/>
                </a:lnTo>
                <a:lnTo>
                  <a:pt x="10607" y="58322"/>
                </a:lnTo>
                <a:lnTo>
                  <a:pt x="35551" y="25822"/>
                </a:lnTo>
                <a:lnTo>
                  <a:pt x="71034" y="5342"/>
                </a:lnTo>
                <a:lnTo>
                  <a:pt x="97895" y="0"/>
                </a:lnTo>
                <a:lnTo>
                  <a:pt x="2492904" y="0"/>
                </a:lnTo>
                <a:lnTo>
                  <a:pt x="2532476" y="10607"/>
                </a:lnTo>
                <a:lnTo>
                  <a:pt x="2564976" y="35552"/>
                </a:lnTo>
                <a:lnTo>
                  <a:pt x="2585456" y="71034"/>
                </a:lnTo>
                <a:lnTo>
                  <a:pt x="2590799" y="97895"/>
                </a:lnTo>
                <a:lnTo>
                  <a:pt x="2590799" y="111654"/>
                </a:lnTo>
                <a:lnTo>
                  <a:pt x="2580191" y="151226"/>
                </a:lnTo>
                <a:lnTo>
                  <a:pt x="2555247" y="183726"/>
                </a:lnTo>
                <a:lnTo>
                  <a:pt x="2519764" y="204207"/>
                </a:lnTo>
                <a:lnTo>
                  <a:pt x="2499718" y="208878"/>
                </a:lnTo>
                <a:lnTo>
                  <a:pt x="2492904" y="20954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>
            <p:custDataLst>
              <p:tags r:id="rId14"/>
            </p:custDataLst>
          </p:nvPr>
        </p:nvSpPr>
        <p:spPr>
          <a:xfrm>
            <a:off x="4635500" y="1621790"/>
            <a:ext cx="2356485" cy="998855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414655">
              <a:lnSpc>
                <a:spcPct val="100000"/>
              </a:lnSpc>
              <a:spcBef>
                <a:spcPts val="130"/>
              </a:spcBef>
            </a:pPr>
            <a:r>
              <a:rPr sz="1650" b="1" spc="14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phối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0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Tài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liệu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00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Giáo </a:t>
            </a:r>
            <a:r>
              <a:rPr sz="1000" b="1" spc="9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100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8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Truyền</a:t>
            </a:r>
            <a:r>
              <a:rPr sz="100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0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000" b="1" spc="8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5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00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Hỗ</a:t>
            </a:r>
            <a:r>
              <a:rPr sz="1000" b="1" spc="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4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trợ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>
            <p:custDataLst>
              <p:tags r:id="rId15"/>
            </p:custDataLst>
          </p:nvPr>
        </p:nvSpPr>
        <p:spPr>
          <a:xfrm>
            <a:off x="4543425" y="2476500"/>
            <a:ext cx="76200" cy="2760345"/>
          </a:xfrm>
          <a:custGeom>
            <a:avLst/>
            <a:gdLst/>
            <a:ahLst/>
            <a:cxnLst/>
            <a:rect l="l" t="t" r="r" b="b"/>
            <a:pathLst>
              <a:path w="47625" h="1704975">
                <a:moveTo>
                  <a:pt x="47625" y="1678000"/>
                </a:moveTo>
                <a:lnTo>
                  <a:pt x="26974" y="1657350"/>
                </a:lnTo>
                <a:lnTo>
                  <a:pt x="20662" y="1657350"/>
                </a:lnTo>
                <a:lnTo>
                  <a:pt x="0" y="1678000"/>
                </a:lnTo>
                <a:lnTo>
                  <a:pt x="0" y="1684312"/>
                </a:lnTo>
                <a:lnTo>
                  <a:pt x="20662" y="1704962"/>
                </a:lnTo>
                <a:lnTo>
                  <a:pt x="26974" y="1704962"/>
                </a:lnTo>
                <a:lnTo>
                  <a:pt x="47625" y="1684312"/>
                </a:lnTo>
                <a:lnTo>
                  <a:pt x="47625" y="1681162"/>
                </a:lnTo>
                <a:lnTo>
                  <a:pt x="47625" y="1678000"/>
                </a:lnTo>
                <a:close/>
              </a:path>
              <a:path w="47625" h="1704975">
                <a:moveTo>
                  <a:pt x="47625" y="954100"/>
                </a:moveTo>
                <a:lnTo>
                  <a:pt x="26974" y="933450"/>
                </a:lnTo>
                <a:lnTo>
                  <a:pt x="20662" y="933450"/>
                </a:lnTo>
                <a:lnTo>
                  <a:pt x="0" y="954100"/>
                </a:lnTo>
                <a:lnTo>
                  <a:pt x="0" y="960412"/>
                </a:lnTo>
                <a:lnTo>
                  <a:pt x="20662" y="981062"/>
                </a:lnTo>
                <a:lnTo>
                  <a:pt x="26974" y="981062"/>
                </a:lnTo>
                <a:lnTo>
                  <a:pt x="47625" y="960412"/>
                </a:lnTo>
                <a:lnTo>
                  <a:pt x="47625" y="957262"/>
                </a:lnTo>
                <a:lnTo>
                  <a:pt x="47625" y="954100"/>
                </a:lnTo>
                <a:close/>
              </a:path>
              <a:path w="47625" h="1704975">
                <a:moveTo>
                  <a:pt x="47625" y="20650"/>
                </a:moveTo>
                <a:lnTo>
                  <a:pt x="26974" y="0"/>
                </a:lnTo>
                <a:lnTo>
                  <a:pt x="20662" y="0"/>
                </a:lnTo>
                <a:lnTo>
                  <a:pt x="0" y="20650"/>
                </a:lnTo>
                <a:lnTo>
                  <a:pt x="0" y="26962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62"/>
                </a:lnTo>
                <a:lnTo>
                  <a:pt x="47625" y="23812"/>
                </a:lnTo>
                <a:lnTo>
                  <a:pt x="47625" y="2065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>
            <p:custDataLst>
              <p:tags r:id="rId16"/>
            </p:custDataLst>
          </p:nvPr>
        </p:nvSpPr>
        <p:spPr>
          <a:xfrm>
            <a:off x="4528820" y="2360295"/>
            <a:ext cx="3066415" cy="3757295"/>
          </a:xfrm>
          <a:prstGeom prst="rect">
            <a:avLst/>
          </a:prstGeom>
        </p:spPr>
        <p:txBody>
          <a:bodyPr vert="horz" wrap="square" lIns="0" tIns="8890" rIns="0" bIns="0" rtlCol="0">
            <a:noAutofit/>
          </a:bodyPr>
          <a:lstStyle/>
          <a:p>
            <a:pPr marL="12700" marR="184785" indent="206375">
              <a:lnSpc>
                <a:spcPct val="121000"/>
              </a:lnSpc>
              <a:spcBef>
                <a:spcPts val="70"/>
              </a:spcBef>
            </a:pPr>
            <a:r>
              <a:rPr sz="1500" b="1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Gửi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bài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5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tập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500" b="1" spc="11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tài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liệu:</a:t>
            </a:r>
            <a:r>
              <a:rPr sz="1500" b="1" spc="7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Tải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lên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phối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tài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từng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lớp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hoặc </a:t>
            </a:r>
            <a:r>
              <a:rPr sz="150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nhóm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104140" indent="206375" algn="just">
              <a:lnSpc>
                <a:spcPct val="122000"/>
              </a:lnSpc>
              <a:spcBef>
                <a:spcPts val="635"/>
              </a:spcBef>
            </a:pPr>
            <a:r>
              <a:rPr sz="1500" b="1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Gửi</a:t>
            </a:r>
            <a:r>
              <a:rPr sz="1500" b="1" spc="11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50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150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6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lớp:</a:t>
            </a:r>
            <a:r>
              <a:rPr sz="1500" b="1" spc="7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Soạn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gửi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trọng,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lịch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thay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đổi,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nhắc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nhở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đến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phụ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huynh.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5080" indent="206375">
              <a:lnSpc>
                <a:spcPct val="122000"/>
              </a:lnSpc>
              <a:spcBef>
                <a:spcPts val="635"/>
              </a:spcBef>
            </a:pPr>
            <a:r>
              <a:rPr sz="1500" b="1" spc="8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Trao</a:t>
            </a:r>
            <a:r>
              <a:rPr sz="150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đổi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1500" b="1" spc="10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quả:</a:t>
            </a:r>
            <a:r>
              <a:rPr sz="1500" b="1" spc="6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Sử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dụng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thống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nhắn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nội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hoặc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diễn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đàn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trao</a:t>
            </a:r>
            <a:r>
              <a:rPr sz="150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đổi, 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giải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đáp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thắc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mắc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1" name="object 21"/>
          <p:cNvGrpSpPr/>
          <p:nvPr>
            <p:custDataLst>
              <p:tags r:id="rId17"/>
            </p:custDataLst>
          </p:nvPr>
        </p:nvGrpSpPr>
        <p:grpSpPr>
          <a:xfrm>
            <a:off x="8098790" y="1033145"/>
            <a:ext cx="3711575" cy="6538595"/>
            <a:chOff x="8098535" y="1033271"/>
            <a:chExt cx="3785870" cy="4038600"/>
          </a:xfrm>
        </p:grpSpPr>
        <p:sp>
          <p:nvSpPr>
            <p:cNvPr id="22" name="object 22"/>
            <p:cNvSpPr/>
            <p:nvPr>
              <p:custDataLst>
                <p:tags r:id="rId18"/>
              </p:custDataLst>
            </p:nvPr>
          </p:nvSpPr>
          <p:spPr>
            <a:xfrm>
              <a:off x="8098523" y="1033283"/>
              <a:ext cx="3785870" cy="4038600"/>
            </a:xfrm>
            <a:custGeom>
              <a:avLst/>
              <a:gdLst/>
              <a:ahLst/>
              <a:cxnLst/>
              <a:rect l="l" t="t" r="r" b="b"/>
              <a:pathLst>
                <a:path w="3785870" h="4038600">
                  <a:moveTo>
                    <a:pt x="3785616" y="0"/>
                  </a:moveTo>
                  <a:lnTo>
                    <a:pt x="3702939" y="0"/>
                  </a:lnTo>
                  <a:lnTo>
                    <a:pt x="3702939" y="118872"/>
                  </a:lnTo>
                  <a:lnTo>
                    <a:pt x="3702939" y="3843909"/>
                  </a:lnTo>
                  <a:lnTo>
                    <a:pt x="3690175" y="3886035"/>
                  </a:lnTo>
                  <a:lnTo>
                    <a:pt x="3656139" y="3913949"/>
                  </a:lnTo>
                  <a:lnTo>
                    <a:pt x="3627120" y="3919728"/>
                  </a:lnTo>
                  <a:lnTo>
                    <a:pt x="159258" y="3919728"/>
                  </a:lnTo>
                  <a:lnTo>
                    <a:pt x="117132" y="3906951"/>
                  </a:lnTo>
                  <a:lnTo>
                    <a:pt x="89217" y="3872915"/>
                  </a:lnTo>
                  <a:lnTo>
                    <a:pt x="83439" y="3843909"/>
                  </a:lnTo>
                  <a:lnTo>
                    <a:pt x="83439" y="118872"/>
                  </a:lnTo>
                  <a:lnTo>
                    <a:pt x="96215" y="76733"/>
                  </a:lnTo>
                  <a:lnTo>
                    <a:pt x="130251" y="48818"/>
                  </a:lnTo>
                  <a:lnTo>
                    <a:pt x="159258" y="43053"/>
                  </a:lnTo>
                  <a:lnTo>
                    <a:pt x="3627120" y="43053"/>
                  </a:lnTo>
                  <a:lnTo>
                    <a:pt x="3669258" y="55816"/>
                  </a:lnTo>
                  <a:lnTo>
                    <a:pt x="3697173" y="89852"/>
                  </a:lnTo>
                  <a:lnTo>
                    <a:pt x="3702939" y="118872"/>
                  </a:lnTo>
                  <a:lnTo>
                    <a:pt x="3702939" y="0"/>
                  </a:lnTo>
                  <a:lnTo>
                    <a:pt x="0" y="0"/>
                  </a:lnTo>
                  <a:lnTo>
                    <a:pt x="0" y="4038600"/>
                  </a:lnTo>
                  <a:lnTo>
                    <a:pt x="3785616" y="4038600"/>
                  </a:lnTo>
                  <a:lnTo>
                    <a:pt x="3785616" y="3919728"/>
                  </a:lnTo>
                  <a:lnTo>
                    <a:pt x="3785616" y="43053"/>
                  </a:lnTo>
                  <a:lnTo>
                    <a:pt x="378561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>
              <p:custDataLst>
                <p:tags r:id="rId19"/>
              </p:custDataLst>
            </p:nvPr>
          </p:nvSpPr>
          <p:spPr>
            <a:xfrm>
              <a:off x="8177211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3553735" y="3886199"/>
                  </a:moveTo>
                  <a:lnTo>
                    <a:pt x="75290" y="3886199"/>
                  </a:lnTo>
                  <a:lnTo>
                    <a:pt x="70049" y="3885682"/>
                  </a:lnTo>
                  <a:lnTo>
                    <a:pt x="31412" y="3869679"/>
                  </a:lnTo>
                  <a:lnTo>
                    <a:pt x="4107" y="3831565"/>
                  </a:lnTo>
                  <a:lnTo>
                    <a:pt x="0" y="3810908"/>
                  </a:lnTo>
                  <a:lnTo>
                    <a:pt x="0" y="3805618"/>
                  </a:lnTo>
                  <a:lnTo>
                    <a:pt x="0" y="75290"/>
                  </a:lnTo>
                  <a:lnTo>
                    <a:pt x="16519" y="31413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3553735" y="0"/>
                  </a:lnTo>
                  <a:lnTo>
                    <a:pt x="3597610" y="16519"/>
                  </a:lnTo>
                  <a:lnTo>
                    <a:pt x="3624913" y="54632"/>
                  </a:lnTo>
                  <a:lnTo>
                    <a:pt x="3629023" y="75290"/>
                  </a:lnTo>
                  <a:lnTo>
                    <a:pt x="3629023" y="3810908"/>
                  </a:lnTo>
                  <a:lnTo>
                    <a:pt x="3612504" y="3854785"/>
                  </a:lnTo>
                  <a:lnTo>
                    <a:pt x="3574391" y="3882089"/>
                  </a:lnTo>
                  <a:lnTo>
                    <a:pt x="3558974" y="3885682"/>
                  </a:lnTo>
                  <a:lnTo>
                    <a:pt x="3553735" y="3886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>
              <p:custDataLst>
                <p:tags r:id="rId20"/>
              </p:custDataLst>
            </p:nvPr>
          </p:nvSpPr>
          <p:spPr>
            <a:xfrm>
              <a:off x="8177211" y="1071562"/>
              <a:ext cx="3629025" cy="3886200"/>
            </a:xfrm>
            <a:custGeom>
              <a:avLst/>
              <a:gdLst/>
              <a:ahLst/>
              <a:cxnLst/>
              <a:rect l="l" t="t" r="r" b="b"/>
              <a:pathLst>
                <a:path w="3629025" h="3886200">
                  <a:moveTo>
                    <a:pt x="0" y="3805618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6" y="70050"/>
                  </a:lnTo>
                  <a:lnTo>
                    <a:pt x="1548" y="64860"/>
                  </a:lnTo>
                  <a:lnTo>
                    <a:pt x="2580" y="59671"/>
                  </a:lnTo>
                  <a:lnTo>
                    <a:pt x="4108" y="54632"/>
                  </a:lnTo>
                  <a:lnTo>
                    <a:pt x="6133" y="49744"/>
                  </a:lnTo>
                  <a:lnTo>
                    <a:pt x="8157" y="44855"/>
                  </a:lnTo>
                  <a:lnTo>
                    <a:pt x="10639" y="40212"/>
                  </a:lnTo>
                  <a:lnTo>
                    <a:pt x="13579" y="35812"/>
                  </a:lnTo>
                  <a:lnTo>
                    <a:pt x="16519" y="31413"/>
                  </a:lnTo>
                  <a:lnTo>
                    <a:pt x="19859" y="27342"/>
                  </a:lnTo>
                  <a:lnTo>
                    <a:pt x="23600" y="23601"/>
                  </a:lnTo>
                  <a:lnTo>
                    <a:pt x="27341" y="19860"/>
                  </a:lnTo>
                  <a:lnTo>
                    <a:pt x="31412" y="16519"/>
                  </a:lnTo>
                  <a:lnTo>
                    <a:pt x="35811" y="13580"/>
                  </a:lnTo>
                  <a:lnTo>
                    <a:pt x="40210" y="10640"/>
                  </a:lnTo>
                  <a:lnTo>
                    <a:pt x="44854" y="8158"/>
                  </a:lnTo>
                  <a:lnTo>
                    <a:pt x="49743" y="6133"/>
                  </a:lnTo>
                  <a:lnTo>
                    <a:pt x="54632" y="4108"/>
                  </a:lnTo>
                  <a:lnTo>
                    <a:pt x="59670" y="2580"/>
                  </a:lnTo>
                  <a:lnTo>
                    <a:pt x="64860" y="1548"/>
                  </a:lnTo>
                  <a:lnTo>
                    <a:pt x="70049" y="516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3548443" y="0"/>
                  </a:lnTo>
                  <a:lnTo>
                    <a:pt x="3553735" y="0"/>
                  </a:lnTo>
                  <a:lnTo>
                    <a:pt x="3558974" y="516"/>
                  </a:lnTo>
                  <a:lnTo>
                    <a:pt x="3564163" y="1548"/>
                  </a:lnTo>
                  <a:lnTo>
                    <a:pt x="3569352" y="2580"/>
                  </a:lnTo>
                  <a:lnTo>
                    <a:pt x="3605422" y="23601"/>
                  </a:lnTo>
                  <a:lnTo>
                    <a:pt x="3609164" y="27342"/>
                  </a:lnTo>
                  <a:lnTo>
                    <a:pt x="3622888" y="49744"/>
                  </a:lnTo>
                  <a:lnTo>
                    <a:pt x="3624913" y="54632"/>
                  </a:lnTo>
                  <a:lnTo>
                    <a:pt x="3629024" y="80581"/>
                  </a:lnTo>
                  <a:lnTo>
                    <a:pt x="3629024" y="3805618"/>
                  </a:lnTo>
                  <a:lnTo>
                    <a:pt x="3622888" y="3836454"/>
                  </a:lnTo>
                  <a:lnTo>
                    <a:pt x="3620864" y="3841343"/>
                  </a:lnTo>
                  <a:lnTo>
                    <a:pt x="3593211" y="3872618"/>
                  </a:lnTo>
                  <a:lnTo>
                    <a:pt x="3553735" y="3886199"/>
                  </a:lnTo>
                  <a:lnTo>
                    <a:pt x="3548443" y="3886199"/>
                  </a:lnTo>
                  <a:lnTo>
                    <a:pt x="80581" y="3886199"/>
                  </a:lnTo>
                  <a:lnTo>
                    <a:pt x="40210" y="3875558"/>
                  </a:lnTo>
                  <a:lnTo>
                    <a:pt x="10639" y="3845987"/>
                  </a:lnTo>
                  <a:lnTo>
                    <a:pt x="6132" y="3836454"/>
                  </a:lnTo>
                  <a:lnTo>
                    <a:pt x="4107" y="3831565"/>
                  </a:lnTo>
                  <a:lnTo>
                    <a:pt x="2579" y="3826527"/>
                  </a:lnTo>
                  <a:lnTo>
                    <a:pt x="1547" y="3821337"/>
                  </a:lnTo>
                  <a:lnTo>
                    <a:pt x="515" y="3816148"/>
                  </a:lnTo>
                  <a:lnTo>
                    <a:pt x="0" y="3810908"/>
                  </a:lnTo>
                  <a:lnTo>
                    <a:pt x="0" y="3805618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399145" y="1075690"/>
            <a:ext cx="3107055" cy="94361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5475" b="0" spc="-989" baseline="-32000" dirty="0">
                <a:latin typeface="Arial MT"/>
                <a:cs typeface="Arial MT"/>
              </a:rPr>
              <a:t></a:t>
            </a:r>
            <a:r>
              <a:rPr sz="5475" b="0" spc="-37" baseline="-32000" dirty="0">
                <a:latin typeface="Arial MT"/>
                <a:cs typeface="Arial MT"/>
              </a:rPr>
              <a:t> </a:t>
            </a:r>
            <a:r>
              <a:rPr sz="1650" spc="100" dirty="0"/>
              <a:t>Lịch</a:t>
            </a:r>
            <a:r>
              <a:rPr sz="1650" spc="135" dirty="0"/>
              <a:t> </a:t>
            </a:r>
            <a:r>
              <a:rPr sz="1650" spc="175" dirty="0"/>
              <a:t>trình</a:t>
            </a:r>
            <a:r>
              <a:rPr sz="1650" spc="135" dirty="0"/>
              <a:t> </a:t>
            </a:r>
            <a:r>
              <a:rPr sz="1650" spc="270" dirty="0"/>
              <a:t>&amp;</a:t>
            </a:r>
            <a:r>
              <a:rPr sz="1650" spc="135" dirty="0"/>
              <a:t> </a:t>
            </a:r>
            <a:r>
              <a:rPr sz="1650" spc="155" dirty="0"/>
              <a:t>Thống</a:t>
            </a:r>
            <a:r>
              <a:rPr sz="1650" spc="135" dirty="0"/>
              <a:t> </a:t>
            </a:r>
            <a:r>
              <a:rPr sz="1650" spc="155" dirty="0"/>
              <a:t>kê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>
            <p:custDataLst>
              <p:tags r:id="rId21"/>
            </p:custDataLst>
          </p:nvPr>
        </p:nvSpPr>
        <p:spPr>
          <a:xfrm>
            <a:off x="8439150" y="2057400"/>
            <a:ext cx="2362835" cy="339090"/>
          </a:xfrm>
          <a:custGeom>
            <a:avLst/>
            <a:gdLst/>
            <a:ahLst/>
            <a:cxnLst/>
            <a:rect l="l" t="t" r="r" b="b"/>
            <a:pathLst>
              <a:path w="2409825" h="209550">
                <a:moveTo>
                  <a:pt x="2311930" y="209549"/>
                </a:moveTo>
                <a:lnTo>
                  <a:pt x="97895" y="209549"/>
                </a:lnTo>
                <a:lnTo>
                  <a:pt x="91082" y="208878"/>
                </a:lnTo>
                <a:lnTo>
                  <a:pt x="52284" y="195713"/>
                </a:lnTo>
                <a:lnTo>
                  <a:pt x="21479" y="168704"/>
                </a:lnTo>
                <a:lnTo>
                  <a:pt x="3355" y="131962"/>
                </a:lnTo>
                <a:lnTo>
                  <a:pt x="0" y="111654"/>
                </a:lnTo>
                <a:lnTo>
                  <a:pt x="0" y="104774"/>
                </a:lnTo>
                <a:lnTo>
                  <a:pt x="0" y="97895"/>
                </a:lnTo>
                <a:lnTo>
                  <a:pt x="10607" y="58322"/>
                </a:lnTo>
                <a:lnTo>
                  <a:pt x="35551" y="25822"/>
                </a:lnTo>
                <a:lnTo>
                  <a:pt x="71035" y="5342"/>
                </a:lnTo>
                <a:lnTo>
                  <a:pt x="97895" y="0"/>
                </a:lnTo>
                <a:lnTo>
                  <a:pt x="2311930" y="0"/>
                </a:lnTo>
                <a:lnTo>
                  <a:pt x="2351498" y="10607"/>
                </a:lnTo>
                <a:lnTo>
                  <a:pt x="2384000" y="35552"/>
                </a:lnTo>
                <a:lnTo>
                  <a:pt x="2404481" y="71034"/>
                </a:lnTo>
                <a:lnTo>
                  <a:pt x="2409824" y="97895"/>
                </a:lnTo>
                <a:lnTo>
                  <a:pt x="2409824" y="111654"/>
                </a:lnTo>
                <a:lnTo>
                  <a:pt x="2399215" y="151226"/>
                </a:lnTo>
                <a:lnTo>
                  <a:pt x="2374270" y="183726"/>
                </a:lnTo>
                <a:lnTo>
                  <a:pt x="2338788" y="204207"/>
                </a:lnTo>
                <a:lnTo>
                  <a:pt x="2318742" y="208878"/>
                </a:lnTo>
                <a:lnTo>
                  <a:pt x="2311930" y="209549"/>
                </a:lnTo>
                <a:close/>
              </a:path>
            </a:pathLst>
          </a:custGeom>
          <a:solidFill>
            <a:srgbClr val="DF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>
            <p:custDataLst>
              <p:tags r:id="rId22"/>
            </p:custDataLst>
          </p:nvPr>
        </p:nvSpPr>
        <p:spPr>
          <a:xfrm>
            <a:off x="8531225" y="1621790"/>
            <a:ext cx="2185035" cy="998855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414655">
              <a:lnSpc>
                <a:spcPct val="100000"/>
              </a:lnSpc>
              <a:spcBef>
                <a:spcPts val="130"/>
              </a:spcBef>
            </a:pPr>
            <a:r>
              <a:rPr sz="1650" b="1" spc="4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Lớp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000" b="1" spc="7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Giáo</a:t>
            </a:r>
            <a:r>
              <a:rPr sz="1000" b="1" spc="10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1000" b="1" spc="10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7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Tổ</a:t>
            </a:r>
            <a:r>
              <a:rPr sz="1000" b="1" spc="10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chức</a:t>
            </a:r>
            <a:r>
              <a:rPr sz="1000" b="1" spc="10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15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000" b="1" spc="100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9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Phân</a:t>
            </a:r>
            <a:r>
              <a:rPr sz="1000" b="1" spc="10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b="1" spc="65" dirty="0">
                <a:solidFill>
                  <a:srgbClr val="372FA2"/>
                </a:solidFill>
                <a:latin typeface="Arial" panose="020B0604020202020204"/>
                <a:cs typeface="Arial" panose="020B0604020202020204"/>
              </a:rPr>
              <a:t>tích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/>
          <p:nvPr>
            <p:custDataLst>
              <p:tags r:id="rId23"/>
            </p:custDataLst>
          </p:nvPr>
        </p:nvSpPr>
        <p:spPr>
          <a:xfrm>
            <a:off x="8439150" y="2476500"/>
            <a:ext cx="76200" cy="2420620"/>
          </a:xfrm>
          <a:custGeom>
            <a:avLst/>
            <a:gdLst/>
            <a:ahLst/>
            <a:cxnLst/>
            <a:rect l="l" t="t" r="r" b="b"/>
            <a:pathLst>
              <a:path w="47625" h="1495425">
                <a:moveTo>
                  <a:pt x="47625" y="1468450"/>
                </a:moveTo>
                <a:lnTo>
                  <a:pt x="26974" y="1447800"/>
                </a:lnTo>
                <a:lnTo>
                  <a:pt x="20662" y="1447800"/>
                </a:lnTo>
                <a:lnTo>
                  <a:pt x="0" y="1468450"/>
                </a:lnTo>
                <a:lnTo>
                  <a:pt x="0" y="1474762"/>
                </a:lnTo>
                <a:lnTo>
                  <a:pt x="20662" y="1495412"/>
                </a:lnTo>
                <a:lnTo>
                  <a:pt x="26974" y="1495412"/>
                </a:lnTo>
                <a:lnTo>
                  <a:pt x="47625" y="1474762"/>
                </a:lnTo>
                <a:lnTo>
                  <a:pt x="47625" y="1471612"/>
                </a:lnTo>
                <a:lnTo>
                  <a:pt x="47625" y="1468450"/>
                </a:lnTo>
                <a:close/>
              </a:path>
              <a:path w="47625" h="1495425">
                <a:moveTo>
                  <a:pt x="47625" y="744550"/>
                </a:moveTo>
                <a:lnTo>
                  <a:pt x="26974" y="723900"/>
                </a:lnTo>
                <a:lnTo>
                  <a:pt x="20662" y="723900"/>
                </a:lnTo>
                <a:lnTo>
                  <a:pt x="0" y="744550"/>
                </a:lnTo>
                <a:lnTo>
                  <a:pt x="0" y="750862"/>
                </a:lnTo>
                <a:lnTo>
                  <a:pt x="20662" y="771512"/>
                </a:lnTo>
                <a:lnTo>
                  <a:pt x="26974" y="771512"/>
                </a:lnTo>
                <a:lnTo>
                  <a:pt x="47625" y="750862"/>
                </a:lnTo>
                <a:lnTo>
                  <a:pt x="47625" y="747712"/>
                </a:lnTo>
                <a:lnTo>
                  <a:pt x="47625" y="744550"/>
                </a:lnTo>
                <a:close/>
              </a:path>
              <a:path w="47625" h="1495425">
                <a:moveTo>
                  <a:pt x="47625" y="20650"/>
                </a:moveTo>
                <a:lnTo>
                  <a:pt x="26974" y="0"/>
                </a:lnTo>
                <a:lnTo>
                  <a:pt x="20662" y="0"/>
                </a:lnTo>
                <a:lnTo>
                  <a:pt x="0" y="20650"/>
                </a:lnTo>
                <a:lnTo>
                  <a:pt x="0" y="26962"/>
                </a:lnTo>
                <a:lnTo>
                  <a:pt x="20662" y="47625"/>
                </a:lnTo>
                <a:lnTo>
                  <a:pt x="26974" y="47625"/>
                </a:lnTo>
                <a:lnTo>
                  <a:pt x="47625" y="26962"/>
                </a:lnTo>
                <a:lnTo>
                  <a:pt x="47625" y="23812"/>
                </a:lnTo>
                <a:lnTo>
                  <a:pt x="47625" y="20650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>
            <p:custDataLst>
              <p:tags r:id="rId24"/>
            </p:custDataLst>
          </p:nvPr>
        </p:nvSpPr>
        <p:spPr>
          <a:xfrm>
            <a:off x="8424545" y="2360295"/>
            <a:ext cx="3054350" cy="341820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marR="5080" indent="206375" algn="just">
              <a:lnSpc>
                <a:spcPct val="120000"/>
              </a:lnSpc>
              <a:spcBef>
                <a:spcPts val="95"/>
              </a:spcBef>
            </a:pPr>
            <a:r>
              <a:rPr sz="1500" b="1" spc="15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Xem</a:t>
            </a:r>
            <a:r>
              <a:rPr sz="150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thời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1500" b="1" spc="12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1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biểu:</a:t>
            </a:r>
            <a:r>
              <a:rPr sz="1500" b="1" spc="8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nhanh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dạy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nhân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chi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các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lớp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phụ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trách.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92710" indent="206375">
              <a:lnSpc>
                <a:spcPct val="122000"/>
              </a:lnSpc>
              <a:spcBef>
                <a:spcPts val="710"/>
              </a:spcBef>
            </a:pPr>
            <a:r>
              <a:rPr sz="150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Thống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kê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tình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14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hình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6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lớp:</a:t>
            </a:r>
            <a:r>
              <a:rPr sz="1500" b="1" spc="5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Xem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cáo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về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sĩ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số,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tỷ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lệ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chuyên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cần,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phân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tích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phổ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có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cái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nhìn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quan.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  <a:p>
            <a:pPr marL="12700" marR="19685" indent="206375">
              <a:lnSpc>
                <a:spcPct val="122000"/>
              </a:lnSpc>
              <a:spcBef>
                <a:spcPts val="635"/>
              </a:spcBef>
            </a:pP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Quản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0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lý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3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12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tin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9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học </a:t>
            </a:r>
            <a:r>
              <a:rPr sz="1500" b="1" spc="90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sinh:</a:t>
            </a:r>
            <a:r>
              <a:rPr sz="1500" b="1" spc="55" dirty="0">
                <a:solidFill>
                  <a:srgbClr val="374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cứu </a:t>
            </a:r>
            <a:r>
              <a:rPr sz="150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nhân,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liên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học </a:t>
            </a:r>
            <a:r>
              <a:rPr sz="1500" spc="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500" spc="5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để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50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50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-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dạy.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7199" y="7556499"/>
            <a:ext cx="11429999" cy="32003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457200" y="7861300"/>
            <a:ext cx="10551795" cy="285496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marR="132080">
              <a:lnSpc>
                <a:spcPct val="113000"/>
              </a:lnSpc>
              <a:spcBef>
                <a:spcPts val="95"/>
              </a:spcBef>
            </a:pPr>
            <a:r>
              <a:rPr sz="1600" b="1" spc="21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Nâng</a:t>
            </a:r>
            <a:r>
              <a:rPr sz="16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cao </a:t>
            </a:r>
            <a:r>
              <a:rPr sz="16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21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</a:t>
            </a:r>
            <a:r>
              <a:rPr sz="1600" b="1" spc="15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giảng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21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dạy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với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6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dữ </a:t>
            </a:r>
            <a:r>
              <a:rPr sz="1600" b="1" spc="15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liệu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39000"/>
              </a:lnSpc>
              <a:spcBef>
                <a:spcPts val="1210"/>
              </a:spcBef>
            </a:pPr>
            <a:r>
              <a:rPr sz="1600" spc="6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quản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lý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trường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học </a:t>
            </a:r>
            <a:r>
              <a:rPr sz="160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minh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trao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quyền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cho giáo </a:t>
            </a:r>
            <a:r>
              <a:rPr sz="1600" spc="6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viên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không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chỉ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bằng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cách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4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tự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các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tác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vụ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hành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chính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3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mà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còn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cung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những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công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cụ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phân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tích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1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mạnh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mẽ.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Khả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năng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600" spc="5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kê </a:t>
            </a:r>
            <a:r>
              <a:rPr sz="160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liệu 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học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sinh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giáo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đưa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ra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các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quyết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định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giảng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dạy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dựa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trên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bằng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chứng,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cá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nhân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phương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pháp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tiếp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cận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hỗ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trợ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600" spc="5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8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hiệu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9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quả</a:t>
            </a:r>
            <a:r>
              <a:rPr sz="160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hơn.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172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20"/>
              </a:spcBef>
            </a:pPr>
            <a:r>
              <a:rPr spc="300" dirty="0"/>
              <a:t>8.</a:t>
            </a:r>
            <a:r>
              <a:rPr spc="185" dirty="0"/>
              <a:t> </a:t>
            </a:r>
            <a:r>
              <a:rPr spc="85" dirty="0"/>
              <a:t>Chức</a:t>
            </a:r>
            <a:r>
              <a:rPr spc="185" dirty="0"/>
              <a:t> </a:t>
            </a:r>
            <a:r>
              <a:rPr spc="270" dirty="0"/>
              <a:t>năng</a:t>
            </a:r>
            <a:r>
              <a:rPr spc="185" dirty="0"/>
              <a:t> </a:t>
            </a:r>
            <a:r>
              <a:rPr spc="215" dirty="0"/>
              <a:t>của</a:t>
            </a:r>
            <a:r>
              <a:rPr spc="185" dirty="0"/>
              <a:t> </a:t>
            </a:r>
            <a:r>
              <a:rPr spc="195" dirty="0"/>
              <a:t>Học</a:t>
            </a:r>
            <a:r>
              <a:rPr spc="185" dirty="0"/>
              <a:t> </a:t>
            </a:r>
            <a:r>
              <a:rPr spc="170" dirty="0"/>
              <a:t>sinh</a:t>
            </a:r>
            <a:endParaRPr spc="170" dirty="0"/>
          </a:p>
        </p:txBody>
      </p:sp>
      <p:sp>
        <p:nvSpPr>
          <p:cNvPr id="3" name="object 3"/>
          <p:cNvSpPr txBox="1"/>
          <p:nvPr/>
        </p:nvSpPr>
        <p:spPr>
          <a:xfrm>
            <a:off x="463550" y="1006344"/>
            <a:ext cx="40957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540" dirty="0">
                <a:solidFill>
                  <a:srgbClr val="1D3A8A"/>
                </a:solidFill>
                <a:latin typeface="Arial MT"/>
                <a:cs typeface="Arial MT"/>
              </a:rPr>
              <a:t>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>
            <p:custDataLst>
              <p:tags r:id="rId1"/>
            </p:custDataLst>
          </p:nvPr>
        </p:nvSpPr>
        <p:spPr>
          <a:xfrm>
            <a:off x="1028699" y="1409699"/>
            <a:ext cx="2095500" cy="295275"/>
          </a:xfrm>
          <a:custGeom>
            <a:avLst/>
            <a:gdLst/>
            <a:ahLst/>
            <a:cxnLst/>
            <a:rect l="l" t="t" r="r" b="b"/>
            <a:pathLst>
              <a:path w="2095500" h="295275">
                <a:moveTo>
                  <a:pt x="1947862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8"/>
                </a:lnTo>
                <a:lnTo>
                  <a:pt x="59682" y="266216"/>
                </a:lnTo>
                <a:lnTo>
                  <a:pt x="29058" y="235592"/>
                </a:lnTo>
                <a:lnTo>
                  <a:pt x="8626" y="197367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6" y="97907"/>
                </a:lnTo>
                <a:lnTo>
                  <a:pt x="29058" y="59682"/>
                </a:lnTo>
                <a:lnTo>
                  <a:pt x="59682" y="29058"/>
                </a:lnTo>
                <a:lnTo>
                  <a:pt x="97907" y="8626"/>
                </a:lnTo>
                <a:lnTo>
                  <a:pt x="140384" y="177"/>
                </a:lnTo>
                <a:lnTo>
                  <a:pt x="147637" y="0"/>
                </a:lnTo>
                <a:lnTo>
                  <a:pt x="1947862" y="0"/>
                </a:lnTo>
                <a:lnTo>
                  <a:pt x="1990719" y="6355"/>
                </a:lnTo>
                <a:lnTo>
                  <a:pt x="2029885" y="24881"/>
                </a:lnTo>
                <a:lnTo>
                  <a:pt x="2061988" y="53975"/>
                </a:lnTo>
                <a:lnTo>
                  <a:pt x="2084261" y="91138"/>
                </a:lnTo>
                <a:lnTo>
                  <a:pt x="2094790" y="133166"/>
                </a:lnTo>
                <a:lnTo>
                  <a:pt x="2095499" y="147637"/>
                </a:lnTo>
                <a:lnTo>
                  <a:pt x="2095322" y="154890"/>
                </a:lnTo>
                <a:lnTo>
                  <a:pt x="2086873" y="197367"/>
                </a:lnTo>
                <a:lnTo>
                  <a:pt x="2066441" y="235592"/>
                </a:lnTo>
                <a:lnTo>
                  <a:pt x="2035817" y="266216"/>
                </a:lnTo>
                <a:lnTo>
                  <a:pt x="1997591" y="286648"/>
                </a:lnTo>
                <a:lnTo>
                  <a:pt x="1955115" y="295097"/>
                </a:lnTo>
                <a:lnTo>
                  <a:pt x="1947862" y="295274"/>
                </a:lnTo>
                <a:close/>
              </a:path>
            </a:pathLst>
          </a:custGeom>
          <a:solidFill>
            <a:srgbClr val="CCFA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>
            <p:custDataLst>
              <p:tags r:id="rId2"/>
            </p:custDataLst>
          </p:nvPr>
        </p:nvSpPr>
        <p:spPr>
          <a:xfrm>
            <a:off x="1015107" y="1012189"/>
            <a:ext cx="4171950" cy="6311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14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Tra</a:t>
            </a:r>
            <a:r>
              <a:rPr sz="1650" b="1" spc="13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8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cứu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tin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Học </a:t>
            </a:r>
            <a:r>
              <a:rPr sz="1650" b="1" spc="21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tập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2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Cá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nhân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97790">
              <a:lnSpc>
                <a:spcPct val="100000"/>
              </a:lnSpc>
              <a:spcBef>
                <a:spcPts val="1370"/>
              </a:spcBef>
            </a:pPr>
            <a:r>
              <a:rPr sz="1150" spc="6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150" spc="95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sinh:</a:t>
            </a:r>
            <a:r>
              <a:rPr sz="1150" spc="10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150" spc="10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150" spc="10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 dữ </a:t>
            </a:r>
            <a:r>
              <a:rPr sz="1150" spc="50" dirty="0">
                <a:solidFill>
                  <a:srgbClr val="115D58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/>
          <p:nvPr>
            <p:custDataLst>
              <p:tags r:id="rId3"/>
            </p:custDataLst>
          </p:nvPr>
        </p:nvSpPr>
        <p:spPr>
          <a:xfrm>
            <a:off x="1114424" y="18954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>
            <p:custDataLst>
              <p:tags r:id="rId4"/>
            </p:custDataLst>
          </p:nvPr>
        </p:nvSpPr>
        <p:spPr>
          <a:xfrm>
            <a:off x="1271091" y="1735937"/>
            <a:ext cx="57365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b="1" spc="14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Xem</a:t>
            </a:r>
            <a:r>
              <a:rPr sz="1350" b="1" spc="9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3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điểm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7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số:</a:t>
            </a:r>
            <a:r>
              <a:rPr sz="1350" b="1" spc="6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Dễ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dàng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cứu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tra,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thi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điểm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tổng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kết.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12700" marR="203200">
              <a:lnSpc>
                <a:spcPct val="125000"/>
              </a:lnSpc>
              <a:spcBef>
                <a:spcPts val="300"/>
              </a:spcBef>
            </a:pPr>
            <a:r>
              <a:rPr sz="1350" b="1" spc="5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Thời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khóa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biểu:</a:t>
            </a:r>
            <a:r>
              <a:rPr sz="1350" b="1" spc="7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Truy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thời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khóa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biểu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chi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từng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ngày,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tuần,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bao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gồm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môn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học,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phòng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/>
          <p:nvPr>
            <p:custDataLst>
              <p:tags r:id="rId5"/>
            </p:custDataLst>
          </p:nvPr>
        </p:nvSpPr>
        <p:spPr>
          <a:xfrm>
            <a:off x="1114424" y="24479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5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3550" y="3092319"/>
            <a:ext cx="40957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540" dirty="0">
                <a:solidFill>
                  <a:srgbClr val="1D3A8A"/>
                </a:solidFill>
                <a:latin typeface="Arial MT"/>
                <a:cs typeface="Arial MT"/>
              </a:rPr>
              <a:t>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>
            <p:custDataLst>
              <p:tags r:id="rId6"/>
            </p:custDataLst>
          </p:nvPr>
        </p:nvSpPr>
        <p:spPr>
          <a:xfrm>
            <a:off x="1028699" y="3495674"/>
            <a:ext cx="2276475" cy="304800"/>
          </a:xfrm>
          <a:custGeom>
            <a:avLst/>
            <a:gdLst/>
            <a:ahLst/>
            <a:cxnLst/>
            <a:rect l="l" t="t" r="r" b="b"/>
            <a:pathLst>
              <a:path w="2276475" h="304800">
                <a:moveTo>
                  <a:pt x="2124074" y="304799"/>
                </a:moveTo>
                <a:lnTo>
                  <a:pt x="152399" y="304799"/>
                </a:lnTo>
                <a:lnTo>
                  <a:pt x="144912" y="304616"/>
                </a:lnTo>
                <a:lnTo>
                  <a:pt x="101066" y="295894"/>
                </a:lnTo>
                <a:lnTo>
                  <a:pt x="61607" y="274804"/>
                </a:lnTo>
                <a:lnTo>
                  <a:pt x="29995" y="243192"/>
                </a:lnTo>
                <a:lnTo>
                  <a:pt x="8904" y="203733"/>
                </a:lnTo>
                <a:lnTo>
                  <a:pt x="182" y="159886"/>
                </a:lnTo>
                <a:lnTo>
                  <a:pt x="0" y="152399"/>
                </a:lnTo>
                <a:lnTo>
                  <a:pt x="182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2124074" y="0"/>
                </a:lnTo>
                <a:lnTo>
                  <a:pt x="2168314" y="6560"/>
                </a:lnTo>
                <a:lnTo>
                  <a:pt x="2208743" y="25683"/>
                </a:lnTo>
                <a:lnTo>
                  <a:pt x="2241882" y="55716"/>
                </a:lnTo>
                <a:lnTo>
                  <a:pt x="2264873" y="94078"/>
                </a:lnTo>
                <a:lnTo>
                  <a:pt x="2275742" y="137461"/>
                </a:lnTo>
                <a:lnTo>
                  <a:pt x="2276474" y="152399"/>
                </a:lnTo>
                <a:lnTo>
                  <a:pt x="2276291" y="159886"/>
                </a:lnTo>
                <a:lnTo>
                  <a:pt x="2267569" y="203733"/>
                </a:lnTo>
                <a:lnTo>
                  <a:pt x="2246478" y="243192"/>
                </a:lnTo>
                <a:lnTo>
                  <a:pt x="2214866" y="274804"/>
                </a:lnTo>
                <a:lnTo>
                  <a:pt x="2175407" y="295894"/>
                </a:lnTo>
                <a:lnTo>
                  <a:pt x="2131561" y="304616"/>
                </a:lnTo>
                <a:lnTo>
                  <a:pt x="2124074" y="304799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>
            <p:custDataLst>
              <p:tags r:id="rId7"/>
            </p:custDataLst>
          </p:nvPr>
        </p:nvSpPr>
        <p:spPr>
          <a:xfrm>
            <a:off x="1015107" y="3107689"/>
            <a:ext cx="3877945" cy="6311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5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Tiếp</a:t>
            </a:r>
            <a:r>
              <a:rPr sz="1650" b="1" spc="14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nhận</a:t>
            </a:r>
            <a:r>
              <a:rPr sz="1650" b="1" spc="15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5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650" b="1" spc="14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7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1650" b="1" spc="15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650" b="1" spc="14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Sự</a:t>
            </a:r>
            <a:r>
              <a:rPr sz="1650" b="1" spc="15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kiện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97790">
              <a:lnSpc>
                <a:spcPct val="100000"/>
              </a:lnSpc>
              <a:spcBef>
                <a:spcPts val="1370"/>
              </a:spcBef>
            </a:pPr>
            <a:r>
              <a:rPr sz="1150" spc="6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15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sinh: </a:t>
            </a:r>
            <a:r>
              <a:rPr sz="115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Nắm</a:t>
            </a:r>
            <a:r>
              <a:rPr sz="1150" spc="75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bắt</a:t>
            </a:r>
            <a:r>
              <a:rPr sz="115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10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150" spc="70" dirty="0">
                <a:solidFill>
                  <a:srgbClr val="1D40AF"/>
                </a:solidFill>
                <a:latin typeface="Microsoft Sans Serif" panose="020B0604020202020204"/>
                <a:cs typeface="Microsoft Sans Serif" panose="020B0604020202020204"/>
              </a:rPr>
              <a:t> tin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/>
          <p:nvPr>
            <p:custDataLst>
              <p:tags r:id="rId8"/>
            </p:custDataLst>
          </p:nvPr>
        </p:nvSpPr>
        <p:spPr>
          <a:xfrm>
            <a:off x="1114424" y="39814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>
            <p:custDataLst>
              <p:tags r:id="rId9"/>
            </p:custDataLst>
          </p:nvPr>
        </p:nvSpPr>
        <p:spPr>
          <a:xfrm>
            <a:off x="1271091" y="3821912"/>
            <a:ext cx="5683250" cy="110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350" b="1" spc="10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8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1350" b="1" spc="10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giáo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0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viên:</a:t>
            </a:r>
            <a:r>
              <a:rPr sz="1350" b="1" spc="6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quan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trọng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lịch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bài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hoặc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lớp.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12700" marR="289560">
              <a:lnSpc>
                <a:spcPct val="125000"/>
              </a:lnSpc>
              <a:spcBef>
                <a:spcPts val="375"/>
              </a:spcBef>
            </a:pPr>
            <a:r>
              <a:rPr sz="1350" b="1" spc="10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Thông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báo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8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từ</a:t>
            </a:r>
            <a:r>
              <a:rPr sz="1350" b="1" spc="11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nhà</a:t>
            </a:r>
            <a:r>
              <a:rPr sz="1350" b="1" spc="114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8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trường:</a:t>
            </a:r>
            <a:r>
              <a:rPr sz="1350" b="1" spc="7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Cập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nhật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báo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chung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ban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hiệu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hoạt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động,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quy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định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mới.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4" name="object 14"/>
          <p:cNvSpPr/>
          <p:nvPr>
            <p:custDataLst>
              <p:tags r:id="rId10"/>
            </p:custDataLst>
          </p:nvPr>
        </p:nvSpPr>
        <p:spPr>
          <a:xfrm>
            <a:off x="1114424" y="45434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3550" y="5187818"/>
            <a:ext cx="40957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540" dirty="0">
                <a:solidFill>
                  <a:srgbClr val="1D3A8A"/>
                </a:solidFill>
                <a:latin typeface="Arial MT"/>
                <a:cs typeface="Arial MT"/>
              </a:rPr>
              <a:t>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>
            <p:custDataLst>
              <p:tags r:id="rId11"/>
            </p:custDataLst>
          </p:nvPr>
        </p:nvSpPr>
        <p:spPr>
          <a:xfrm>
            <a:off x="1028699" y="5591174"/>
            <a:ext cx="2333625" cy="295275"/>
          </a:xfrm>
          <a:custGeom>
            <a:avLst/>
            <a:gdLst/>
            <a:ahLst/>
            <a:cxnLst/>
            <a:rect l="l" t="t" r="r" b="b"/>
            <a:pathLst>
              <a:path w="2333625" h="295275">
                <a:moveTo>
                  <a:pt x="2185987" y="295274"/>
                </a:moveTo>
                <a:lnTo>
                  <a:pt x="147637" y="295274"/>
                </a:lnTo>
                <a:lnTo>
                  <a:pt x="140384" y="295097"/>
                </a:lnTo>
                <a:lnTo>
                  <a:pt x="97907" y="286647"/>
                </a:lnTo>
                <a:lnTo>
                  <a:pt x="59682" y="266215"/>
                </a:lnTo>
                <a:lnTo>
                  <a:pt x="29058" y="235591"/>
                </a:lnTo>
                <a:lnTo>
                  <a:pt x="8626" y="197366"/>
                </a:lnTo>
                <a:lnTo>
                  <a:pt x="177" y="154890"/>
                </a:lnTo>
                <a:lnTo>
                  <a:pt x="0" y="147637"/>
                </a:lnTo>
                <a:lnTo>
                  <a:pt x="177" y="140384"/>
                </a:lnTo>
                <a:lnTo>
                  <a:pt x="8626" y="97907"/>
                </a:lnTo>
                <a:lnTo>
                  <a:pt x="29058" y="59681"/>
                </a:lnTo>
                <a:lnTo>
                  <a:pt x="59682" y="29057"/>
                </a:lnTo>
                <a:lnTo>
                  <a:pt x="97907" y="8625"/>
                </a:lnTo>
                <a:lnTo>
                  <a:pt x="140384" y="177"/>
                </a:lnTo>
                <a:lnTo>
                  <a:pt x="147637" y="0"/>
                </a:lnTo>
                <a:lnTo>
                  <a:pt x="2185987" y="0"/>
                </a:lnTo>
                <a:lnTo>
                  <a:pt x="2228844" y="6355"/>
                </a:lnTo>
                <a:lnTo>
                  <a:pt x="2268009" y="24881"/>
                </a:lnTo>
                <a:lnTo>
                  <a:pt x="2300113" y="53975"/>
                </a:lnTo>
                <a:lnTo>
                  <a:pt x="2322385" y="91138"/>
                </a:lnTo>
                <a:lnTo>
                  <a:pt x="2332915" y="133166"/>
                </a:lnTo>
                <a:lnTo>
                  <a:pt x="2333624" y="147637"/>
                </a:lnTo>
                <a:lnTo>
                  <a:pt x="2333447" y="154890"/>
                </a:lnTo>
                <a:lnTo>
                  <a:pt x="2324997" y="197366"/>
                </a:lnTo>
                <a:lnTo>
                  <a:pt x="2304566" y="235591"/>
                </a:lnTo>
                <a:lnTo>
                  <a:pt x="2273942" y="266215"/>
                </a:lnTo>
                <a:lnTo>
                  <a:pt x="2235716" y="286647"/>
                </a:lnTo>
                <a:lnTo>
                  <a:pt x="2193240" y="295097"/>
                </a:lnTo>
                <a:lnTo>
                  <a:pt x="2185987" y="295274"/>
                </a:lnTo>
                <a:close/>
              </a:path>
            </a:pathLst>
          </a:custGeom>
          <a:solidFill>
            <a:srgbClr val="F2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>
            <p:custDataLst>
              <p:tags r:id="rId12"/>
            </p:custDataLst>
          </p:nvPr>
        </p:nvSpPr>
        <p:spPr>
          <a:xfrm>
            <a:off x="1015107" y="5193665"/>
            <a:ext cx="3721100" cy="6311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6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Theo</a:t>
            </a:r>
            <a:r>
              <a:rPr sz="1650" b="1" spc="13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dõi</a:t>
            </a:r>
            <a:r>
              <a:rPr sz="1650" b="1" spc="13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Nhận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04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xét</a:t>
            </a:r>
            <a:r>
              <a:rPr sz="1650" b="1" spc="13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650" b="1" spc="13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650" b="1" spc="135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40" dirty="0">
                <a:solidFill>
                  <a:srgbClr val="1D40AF"/>
                </a:solidFill>
                <a:latin typeface="Arial" panose="020B0604020202020204"/>
                <a:cs typeface="Arial" panose="020B0604020202020204"/>
              </a:rPr>
              <a:t>giá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97790">
              <a:lnSpc>
                <a:spcPct val="100000"/>
              </a:lnSpc>
              <a:spcBef>
                <a:spcPts val="1370"/>
              </a:spcBef>
            </a:pPr>
            <a:r>
              <a:rPr sz="1150" spc="6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150" spc="7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 sinh:</a:t>
            </a:r>
            <a:r>
              <a:rPr sz="1150" spc="75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Nâng</a:t>
            </a:r>
            <a:r>
              <a:rPr sz="1150" spc="75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7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cao </a:t>
            </a:r>
            <a:r>
              <a:rPr sz="1150" spc="9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bản</a:t>
            </a:r>
            <a:r>
              <a:rPr sz="1150" spc="75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80" dirty="0">
                <a:solidFill>
                  <a:srgbClr val="6A20A7"/>
                </a:solidFill>
                <a:latin typeface="Microsoft Sans Serif" panose="020B0604020202020204"/>
                <a:cs typeface="Microsoft Sans Serif" panose="020B0604020202020204"/>
              </a:rPr>
              <a:t>thân</a:t>
            </a:r>
            <a:endParaRPr sz="1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/>
          <p:nvPr>
            <p:custDataLst>
              <p:tags r:id="rId13"/>
            </p:custDataLst>
          </p:nvPr>
        </p:nvSpPr>
        <p:spPr>
          <a:xfrm>
            <a:off x="1114424" y="60769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>
            <p:custDataLst>
              <p:tags r:id="rId14"/>
            </p:custDataLst>
          </p:nvPr>
        </p:nvSpPr>
        <p:spPr>
          <a:xfrm>
            <a:off x="1271091" y="5917412"/>
            <a:ext cx="56121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595">
              <a:lnSpc>
                <a:spcPct val="125000"/>
              </a:lnSpc>
              <a:spcBef>
                <a:spcPts val="100"/>
              </a:spcBef>
            </a:pPr>
            <a:r>
              <a:rPr sz="1350" b="1" spc="13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Nhận</a:t>
            </a:r>
            <a:r>
              <a:rPr sz="1350" b="1" spc="9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4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xét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8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3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tập:</a:t>
            </a:r>
            <a:r>
              <a:rPr sz="1350" b="1" spc="6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góp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ý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giáo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viên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về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quá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tập,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thái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độ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sự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tiến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bộ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cá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nhân.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  <a:p>
            <a:pPr marL="12700" marR="5080">
              <a:lnSpc>
                <a:spcPct val="125000"/>
              </a:lnSpc>
              <a:spcBef>
                <a:spcPts val="300"/>
              </a:spcBef>
            </a:pPr>
            <a:r>
              <a:rPr sz="1350" b="1" spc="13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Đánh</a:t>
            </a:r>
            <a:r>
              <a:rPr sz="1350" b="1" spc="9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14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giá</a:t>
            </a:r>
            <a:r>
              <a:rPr sz="1350" b="1" spc="100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hạnh</a:t>
            </a:r>
            <a:r>
              <a:rPr sz="1350" b="1" spc="9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b="1" spc="12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kiểm:</a:t>
            </a:r>
            <a:r>
              <a:rPr sz="1350" b="1" spc="55" dirty="0">
                <a:solidFill>
                  <a:srgbClr val="0E756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Nắm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bắt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kết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quả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đánh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giá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hạnh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kiểm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của </a:t>
            </a:r>
            <a:r>
              <a:rPr sz="1350" spc="8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bản</a:t>
            </a:r>
            <a:r>
              <a:rPr sz="1350" spc="7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thân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theo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từng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kỳ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năm</a:t>
            </a:r>
            <a:r>
              <a:rPr sz="1350" spc="75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0" dirty="0">
                <a:solidFill>
                  <a:srgbClr val="374050"/>
                </a:solidFill>
                <a:latin typeface="Microsoft Sans Serif" panose="020B0604020202020204"/>
                <a:cs typeface="Microsoft Sans Serif" panose="020B0604020202020204"/>
              </a:rPr>
              <a:t>học.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/>
          <p:nvPr>
            <p:custDataLst>
              <p:tags r:id="rId15"/>
            </p:custDataLst>
          </p:nvPr>
        </p:nvSpPr>
        <p:spPr>
          <a:xfrm>
            <a:off x="1114424" y="66293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740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7068311" y="1792224"/>
            <a:ext cx="4932045" cy="4855845"/>
            <a:chOff x="7068311" y="1792224"/>
            <a:chExt cx="4932045" cy="4855845"/>
          </a:xfrm>
        </p:grpSpPr>
        <p:sp>
          <p:nvSpPr>
            <p:cNvPr id="22" name="object 22"/>
            <p:cNvSpPr/>
            <p:nvPr/>
          </p:nvSpPr>
          <p:spPr>
            <a:xfrm>
              <a:off x="7068299" y="1792236"/>
              <a:ext cx="4932045" cy="4855845"/>
            </a:xfrm>
            <a:custGeom>
              <a:avLst/>
              <a:gdLst/>
              <a:ahLst/>
              <a:cxnLst/>
              <a:rect l="l" t="t" r="r" b="b"/>
              <a:pathLst>
                <a:path w="4932045" h="4855845">
                  <a:moveTo>
                    <a:pt x="4931664" y="0"/>
                  </a:moveTo>
                  <a:lnTo>
                    <a:pt x="4647438" y="0"/>
                  </a:lnTo>
                  <a:lnTo>
                    <a:pt x="4647438" y="179070"/>
                  </a:lnTo>
                  <a:lnTo>
                    <a:pt x="4647438" y="4294632"/>
                  </a:lnTo>
                  <a:lnTo>
                    <a:pt x="4637354" y="4334891"/>
                  </a:lnTo>
                  <a:lnTo>
                    <a:pt x="4609516" y="4365599"/>
                  </a:lnTo>
                  <a:lnTo>
                    <a:pt x="4570501" y="4379569"/>
                  </a:lnTo>
                  <a:lnTo>
                    <a:pt x="4562094" y="4379976"/>
                  </a:lnTo>
                  <a:lnTo>
                    <a:pt x="370332" y="4379976"/>
                  </a:lnTo>
                  <a:lnTo>
                    <a:pt x="330060" y="4369879"/>
                  </a:lnTo>
                  <a:lnTo>
                    <a:pt x="299364" y="4342054"/>
                  </a:lnTo>
                  <a:lnTo>
                    <a:pt x="285394" y="4303026"/>
                  </a:lnTo>
                  <a:lnTo>
                    <a:pt x="284988" y="4294632"/>
                  </a:lnTo>
                  <a:lnTo>
                    <a:pt x="284988" y="179070"/>
                  </a:lnTo>
                  <a:lnTo>
                    <a:pt x="295084" y="138798"/>
                  </a:lnTo>
                  <a:lnTo>
                    <a:pt x="322910" y="108089"/>
                  </a:lnTo>
                  <a:lnTo>
                    <a:pt x="345160" y="97536"/>
                  </a:lnTo>
                  <a:lnTo>
                    <a:pt x="345605" y="97370"/>
                  </a:lnTo>
                  <a:lnTo>
                    <a:pt x="353682" y="95338"/>
                  </a:lnTo>
                  <a:lnTo>
                    <a:pt x="361924" y="94132"/>
                  </a:lnTo>
                  <a:lnTo>
                    <a:pt x="370332" y="93726"/>
                  </a:lnTo>
                  <a:lnTo>
                    <a:pt x="4562094" y="93726"/>
                  </a:lnTo>
                  <a:lnTo>
                    <a:pt x="4570501" y="94132"/>
                  </a:lnTo>
                  <a:lnTo>
                    <a:pt x="4578756" y="95338"/>
                  </a:lnTo>
                  <a:lnTo>
                    <a:pt x="4586833" y="97370"/>
                  </a:lnTo>
                  <a:lnTo>
                    <a:pt x="4587265" y="97536"/>
                  </a:lnTo>
                  <a:lnTo>
                    <a:pt x="4594758" y="100215"/>
                  </a:lnTo>
                  <a:lnTo>
                    <a:pt x="4628108" y="124942"/>
                  </a:lnTo>
                  <a:lnTo>
                    <a:pt x="4645812" y="162407"/>
                  </a:lnTo>
                  <a:lnTo>
                    <a:pt x="4647438" y="179070"/>
                  </a:lnTo>
                  <a:lnTo>
                    <a:pt x="4647438" y="0"/>
                  </a:lnTo>
                  <a:lnTo>
                    <a:pt x="0" y="0"/>
                  </a:lnTo>
                  <a:lnTo>
                    <a:pt x="0" y="4855464"/>
                  </a:lnTo>
                  <a:lnTo>
                    <a:pt x="4931664" y="4855464"/>
                  </a:lnTo>
                  <a:lnTo>
                    <a:pt x="4931664" y="4379976"/>
                  </a:lnTo>
                  <a:lnTo>
                    <a:pt x="4931664" y="93726"/>
                  </a:lnTo>
                  <a:lnTo>
                    <a:pt x="4931664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3300" y="1885949"/>
              <a:ext cx="4362449" cy="428624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02335" y="7348728"/>
            <a:ext cx="11387455" cy="3526790"/>
            <a:chOff x="402335" y="7348728"/>
            <a:chExt cx="11387455" cy="3526790"/>
          </a:xfrm>
        </p:grpSpPr>
        <p:sp>
          <p:nvSpPr>
            <p:cNvPr id="25" name="object 25"/>
            <p:cNvSpPr/>
            <p:nvPr/>
          </p:nvSpPr>
          <p:spPr>
            <a:xfrm>
              <a:off x="402323" y="7348740"/>
              <a:ext cx="11387455" cy="3526790"/>
            </a:xfrm>
            <a:custGeom>
              <a:avLst/>
              <a:gdLst/>
              <a:ahLst/>
              <a:cxnLst/>
              <a:rect l="l" t="t" r="r" b="b"/>
              <a:pathLst>
                <a:path w="11387455" h="3526790">
                  <a:moveTo>
                    <a:pt x="11387328" y="0"/>
                  </a:moveTo>
                  <a:lnTo>
                    <a:pt x="11303889" y="0"/>
                  </a:lnTo>
                  <a:lnTo>
                    <a:pt x="11303889" y="118491"/>
                  </a:lnTo>
                  <a:lnTo>
                    <a:pt x="11303889" y="3329165"/>
                  </a:lnTo>
                  <a:lnTo>
                    <a:pt x="11291126" y="3371304"/>
                  </a:lnTo>
                  <a:lnTo>
                    <a:pt x="11257090" y="3399218"/>
                  </a:lnTo>
                  <a:lnTo>
                    <a:pt x="11228070" y="3404984"/>
                  </a:lnTo>
                  <a:lnTo>
                    <a:pt x="159258" y="3404984"/>
                  </a:lnTo>
                  <a:lnTo>
                    <a:pt x="117132" y="3392220"/>
                  </a:lnTo>
                  <a:lnTo>
                    <a:pt x="89217" y="3358184"/>
                  </a:lnTo>
                  <a:lnTo>
                    <a:pt x="83439" y="3329165"/>
                  </a:lnTo>
                  <a:lnTo>
                    <a:pt x="83439" y="118491"/>
                  </a:lnTo>
                  <a:lnTo>
                    <a:pt x="96215" y="76352"/>
                  </a:lnTo>
                  <a:lnTo>
                    <a:pt x="130251" y="48437"/>
                  </a:lnTo>
                  <a:lnTo>
                    <a:pt x="159258" y="42672"/>
                  </a:lnTo>
                  <a:lnTo>
                    <a:pt x="11228070" y="42672"/>
                  </a:lnTo>
                  <a:lnTo>
                    <a:pt x="11270209" y="55435"/>
                  </a:lnTo>
                  <a:lnTo>
                    <a:pt x="11298123" y="89471"/>
                  </a:lnTo>
                  <a:lnTo>
                    <a:pt x="11303889" y="118491"/>
                  </a:lnTo>
                  <a:lnTo>
                    <a:pt x="11303889" y="0"/>
                  </a:lnTo>
                  <a:lnTo>
                    <a:pt x="0" y="0"/>
                  </a:lnTo>
                  <a:lnTo>
                    <a:pt x="0" y="3526523"/>
                  </a:lnTo>
                  <a:lnTo>
                    <a:pt x="11387328" y="3526523"/>
                  </a:lnTo>
                  <a:lnTo>
                    <a:pt x="11387328" y="3404984"/>
                  </a:lnTo>
                  <a:lnTo>
                    <a:pt x="11387328" y="42672"/>
                  </a:lnTo>
                  <a:lnTo>
                    <a:pt x="1138732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1012" y="7386636"/>
              <a:ext cx="11229975" cy="3371850"/>
            </a:xfrm>
            <a:custGeom>
              <a:avLst/>
              <a:gdLst/>
              <a:ahLst/>
              <a:cxnLst/>
              <a:rect l="l" t="t" r="r" b="b"/>
              <a:pathLst>
                <a:path w="11229975" h="3371850">
                  <a:moveTo>
                    <a:pt x="11154683" y="3371848"/>
                  </a:moveTo>
                  <a:lnTo>
                    <a:pt x="75290" y="3371848"/>
                  </a:lnTo>
                  <a:lnTo>
                    <a:pt x="70050" y="3371332"/>
                  </a:lnTo>
                  <a:lnTo>
                    <a:pt x="31413" y="3355328"/>
                  </a:lnTo>
                  <a:lnTo>
                    <a:pt x="4109" y="3317215"/>
                  </a:lnTo>
                  <a:lnTo>
                    <a:pt x="0" y="3296558"/>
                  </a:lnTo>
                  <a:lnTo>
                    <a:pt x="0" y="3291268"/>
                  </a:lnTo>
                  <a:lnTo>
                    <a:pt x="0" y="75290"/>
                  </a:lnTo>
                  <a:lnTo>
                    <a:pt x="16519" y="31412"/>
                  </a:lnTo>
                  <a:lnTo>
                    <a:pt x="54632" y="4108"/>
                  </a:lnTo>
                  <a:lnTo>
                    <a:pt x="75290" y="0"/>
                  </a:lnTo>
                  <a:lnTo>
                    <a:pt x="11154683" y="0"/>
                  </a:lnTo>
                  <a:lnTo>
                    <a:pt x="11198558" y="16519"/>
                  </a:lnTo>
                  <a:lnTo>
                    <a:pt x="11225862" y="54631"/>
                  </a:lnTo>
                  <a:lnTo>
                    <a:pt x="11229972" y="75290"/>
                  </a:lnTo>
                  <a:lnTo>
                    <a:pt x="11229972" y="3296558"/>
                  </a:lnTo>
                  <a:lnTo>
                    <a:pt x="11213451" y="3340435"/>
                  </a:lnTo>
                  <a:lnTo>
                    <a:pt x="11175340" y="3367739"/>
                  </a:lnTo>
                  <a:lnTo>
                    <a:pt x="11159923" y="3371332"/>
                  </a:lnTo>
                  <a:lnTo>
                    <a:pt x="11154683" y="3371848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1012" y="7386636"/>
              <a:ext cx="11229975" cy="3371850"/>
            </a:xfrm>
            <a:custGeom>
              <a:avLst/>
              <a:gdLst/>
              <a:ahLst/>
              <a:cxnLst/>
              <a:rect l="l" t="t" r="r" b="b"/>
              <a:pathLst>
                <a:path w="11229975" h="3371850">
                  <a:moveTo>
                    <a:pt x="0" y="3291268"/>
                  </a:moveTo>
                  <a:lnTo>
                    <a:pt x="0" y="80581"/>
                  </a:lnTo>
                  <a:lnTo>
                    <a:pt x="0" y="75290"/>
                  </a:lnTo>
                  <a:lnTo>
                    <a:pt x="516" y="70049"/>
                  </a:lnTo>
                  <a:lnTo>
                    <a:pt x="1548" y="64860"/>
                  </a:lnTo>
                  <a:lnTo>
                    <a:pt x="2580" y="59670"/>
                  </a:lnTo>
                  <a:lnTo>
                    <a:pt x="4109" y="54631"/>
                  </a:lnTo>
                  <a:lnTo>
                    <a:pt x="27343" y="19860"/>
                  </a:lnTo>
                  <a:lnTo>
                    <a:pt x="64860" y="1547"/>
                  </a:lnTo>
                  <a:lnTo>
                    <a:pt x="75290" y="0"/>
                  </a:lnTo>
                  <a:lnTo>
                    <a:pt x="80581" y="0"/>
                  </a:lnTo>
                  <a:lnTo>
                    <a:pt x="11149392" y="0"/>
                  </a:lnTo>
                  <a:lnTo>
                    <a:pt x="11154683" y="0"/>
                  </a:lnTo>
                  <a:lnTo>
                    <a:pt x="11159923" y="515"/>
                  </a:lnTo>
                  <a:lnTo>
                    <a:pt x="11198558" y="16519"/>
                  </a:lnTo>
                  <a:lnTo>
                    <a:pt x="11223838" y="49743"/>
                  </a:lnTo>
                  <a:lnTo>
                    <a:pt x="11229974" y="80581"/>
                  </a:lnTo>
                  <a:lnTo>
                    <a:pt x="11229974" y="3291268"/>
                  </a:lnTo>
                  <a:lnTo>
                    <a:pt x="11219330" y="3331635"/>
                  </a:lnTo>
                  <a:lnTo>
                    <a:pt x="11194160" y="3358268"/>
                  </a:lnTo>
                  <a:lnTo>
                    <a:pt x="11189760" y="3361208"/>
                  </a:lnTo>
                  <a:lnTo>
                    <a:pt x="11149392" y="3371849"/>
                  </a:lnTo>
                  <a:lnTo>
                    <a:pt x="80581" y="3371849"/>
                  </a:lnTo>
                  <a:lnTo>
                    <a:pt x="40212" y="3361208"/>
                  </a:lnTo>
                  <a:lnTo>
                    <a:pt x="35812" y="3358268"/>
                  </a:lnTo>
                  <a:lnTo>
                    <a:pt x="31413" y="3355328"/>
                  </a:lnTo>
                  <a:lnTo>
                    <a:pt x="13580" y="3336034"/>
                  </a:lnTo>
                  <a:lnTo>
                    <a:pt x="10640" y="3331635"/>
                  </a:lnTo>
                  <a:lnTo>
                    <a:pt x="8158" y="3326992"/>
                  </a:lnTo>
                  <a:lnTo>
                    <a:pt x="6133" y="3322103"/>
                  </a:lnTo>
                  <a:lnTo>
                    <a:pt x="4109" y="3317215"/>
                  </a:lnTo>
                  <a:lnTo>
                    <a:pt x="2580" y="3312176"/>
                  </a:lnTo>
                  <a:lnTo>
                    <a:pt x="1548" y="3306987"/>
                  </a:lnTo>
                  <a:lnTo>
                    <a:pt x="516" y="3301798"/>
                  </a:lnTo>
                  <a:lnTo>
                    <a:pt x="0" y="3296558"/>
                  </a:lnTo>
                  <a:lnTo>
                    <a:pt x="0" y="3291268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29059" y="7641589"/>
            <a:ext cx="5233035" cy="19875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1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Tăng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7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cường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22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kết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nối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và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6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hiệu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9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quả</a:t>
            </a:r>
            <a:r>
              <a:rPr sz="1650" b="1" spc="13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2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học</a:t>
            </a:r>
            <a:r>
              <a:rPr sz="1650" b="1" spc="130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50" b="1" spc="185" dirty="0">
                <a:solidFill>
                  <a:srgbClr val="1D3A8A"/>
                </a:solidFill>
                <a:latin typeface="Arial" panose="020B0604020202020204"/>
                <a:cs typeface="Arial" panose="020B0604020202020204"/>
              </a:rPr>
              <a:t>tập</a:t>
            </a:r>
            <a:endParaRPr sz="16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5000"/>
              </a:lnSpc>
              <a:spcBef>
                <a:spcPts val="1290"/>
              </a:spcBef>
            </a:pPr>
            <a:r>
              <a:rPr sz="13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Hệ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thống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số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hóa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cung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cấp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một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kênh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thông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tin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tập</a:t>
            </a:r>
            <a:r>
              <a:rPr sz="135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trung,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giúp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em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chủ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1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nắm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bắt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mọi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dữ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liệu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4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cần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thiết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cho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và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các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hoạt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động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ngoại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khóa.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Việc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này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không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chỉ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tiết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kiệm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thời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gian </a:t>
            </a:r>
            <a:r>
              <a:rPr sz="1350" spc="12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tìm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kiếm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12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mà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còn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tăng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cường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3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sự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tương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tác, 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trách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nhiệm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6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sinh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với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quá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trình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học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tập</a:t>
            </a:r>
            <a:r>
              <a:rPr sz="1350" spc="50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của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mình,</a:t>
            </a:r>
            <a:r>
              <a:rPr sz="1350" spc="7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góp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8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phần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vào </a:t>
            </a:r>
            <a:r>
              <a:rPr sz="1350" spc="5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sự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phát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triển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9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toàn</a:t>
            </a:r>
            <a:r>
              <a:rPr sz="1350" spc="75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50" spc="50" dirty="0">
                <a:solidFill>
                  <a:srgbClr val="1F2937"/>
                </a:solidFill>
                <a:latin typeface="Microsoft Sans Serif" panose="020B0604020202020204"/>
                <a:cs typeface="Microsoft Sans Serif" panose="020B0604020202020204"/>
              </a:rPr>
              <a:t>diện.</a:t>
            </a:r>
            <a:endParaRPr sz="13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19825" y="8115300"/>
            <a:ext cx="5229224" cy="238124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0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1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2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3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4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5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6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7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8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19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0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1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2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3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4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25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26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27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28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29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30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1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2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3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4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5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6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7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8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39.xml><?xml version="1.0" encoding="utf-8"?>
<p:tagLst xmlns:p="http://schemas.openxmlformats.org/presentationml/2006/main">
  <p:tag name="KSO_WM_DIAGRAM_VIRTUALLY_FRAME" val="{&quot;height&quot;:472.23803149606294,&quot;left&quot;:79.92968503937007,&quot;top&quot;:79.69992125984251,&quot;width&quot;:471.85622047244095}"/>
</p:tagLst>
</file>

<file path=ppt/tags/tag4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5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6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7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8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ags/tag9.xml><?xml version="1.0" encoding="utf-8"?>
<p:tagLst xmlns:p="http://schemas.openxmlformats.org/presentationml/2006/main">
  <p:tag name="KSO_WM_DIAGRAM_VIRTUALLY_FRAME" val="{&quot;height&quot;:514.8515297875501,&quot;left&quot;:24.239921259842518,&quot;top&quot;:81.35,&quot;width&quot;:911.5399999999997}"/>
</p:tagLst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12292</Words>
  <Application>WPS Presentation</Application>
  <PresentationFormat>Custom</PresentationFormat>
  <Paragraphs>390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Arial</vt:lpstr>
      <vt:lpstr>Microsoft Sans Serif</vt:lpstr>
      <vt:lpstr>Arial Black</vt:lpstr>
      <vt:lpstr>Arial MT</vt:lpstr>
      <vt:lpstr>Microsoft YaHei</vt:lpstr>
      <vt:lpstr>Arial Unicode MS</vt:lpstr>
      <vt:lpstr>Calibri</vt:lpstr>
      <vt:lpstr>Communications and Dialogues</vt:lpstr>
      <vt:lpstr>XÂY DỰNG HỆ THỐNG QUẢN LÝ TRƯỜNG HỌC THÔNG MINH CẤP TRUNG HỌC PHỔ THÔNG</vt:lpstr>
      <vt:lpstr>1. Lý do chọn đề tài</vt:lpstr>
      <vt:lpstr>Mục tiêu đề tài</vt:lpstr>
      <vt:lpstr> 3. Công nghệ sử dụng</vt:lpstr>
      <vt:lpstr> 4. Kiến trúc hệ thống</vt:lpstr>
      <vt:lpstr> Admin (Quản trị viên)</vt:lpstr>
      <vt:lpstr> Quản lý Dữ liệu	 Quản lý Học vụ &amp;</vt:lpstr>
      <vt:lpstr> Lịch trình &amp; Thống kê</vt:lpstr>
      <vt:lpstr>8. Chức năng của Học sinh</vt:lpstr>
      <vt:lpstr> Hệ thống Quản lý Trường học Thông minh</vt:lpstr>
      <vt:lpstr> Nền tảng Mở rộng,</vt:lpstr>
      <vt:lpstr> Ứng dụng Di động</vt:lpstr>
      <vt:lpstr> Lời cảm ơn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Thái Anh Nguyễn Khang</cp:lastModifiedBy>
  <cp:revision>15</cp:revision>
  <dcterms:created xsi:type="dcterms:W3CDTF">2025-08-06T13:45:00Z</dcterms:created>
  <dcterms:modified xsi:type="dcterms:W3CDTF">2025-08-06T15:04:10Z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2025-08-06T14:00:00Z</vt:filetime>
  </property>
  <property fmtid="{D5CDD505-2E9C-101B-9397-08002B2CF9AE}" pid="3" name="Producer">
    <vt:lpwstr>pypdf</vt:lpwstr>
  </property>
  <property fmtid="{D5CDD505-2E9C-101B-9397-08002B2CF9AE}" pid="4" name="LastSaved">
    <vt:filetime>2025-08-06T14:00:00Z</vt:filetime>
  </property>
  <property fmtid="{D5CDD505-2E9C-101B-9397-08002B2CF9AE}" pid="5" name="ICV">
    <vt:lpwstr>C80EFD99BDBB4C96BAE6AF4895840796_12</vt:lpwstr>
  </property>
  <property fmtid="{D5CDD505-2E9C-101B-9397-08002B2CF9AE}" pid="6" name="KSOProductBuildVer">
    <vt:lpwstr>1033-12.2.0.22222</vt:lpwstr>
  </property>
</Properties>
</file>